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2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Lst>
  <p:notesMasterIdLst>
    <p:notesMasterId r:id="rId14"/>
  </p:notesMasterIdLst>
  <p:handoutMasterIdLst>
    <p:handoutMasterId r:id="rId15"/>
  </p:handoutMasterIdLst>
  <p:sldIdLst>
    <p:sldId id="285" r:id="rId3"/>
    <p:sldId id="314" r:id="rId4"/>
    <p:sldId id="304" r:id="rId5"/>
    <p:sldId id="306" r:id="rId6"/>
    <p:sldId id="295" r:id="rId7"/>
    <p:sldId id="308" r:id="rId8"/>
    <p:sldId id="302" r:id="rId9"/>
    <p:sldId id="303" r:id="rId10"/>
    <p:sldId id="311" r:id="rId11"/>
    <p:sldId id="310" r:id="rId12"/>
    <p:sldId id="312" r:id="rId13"/>
  </p:sldIdLst>
  <p:sldSz cx="12192000" cy="6858000"/>
  <p:notesSz cx="6858000" cy="9144000"/>
  <p:custDataLst>
    <p:tags r:id="rId16"/>
  </p:custData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907" userDrawn="1">
          <p15:clr>
            <a:srgbClr val="A4A3A4"/>
          </p15:clr>
        </p15:guide>
        <p15:guide id="3" orient="horz" pos="3758" userDrawn="1">
          <p15:clr>
            <a:srgbClr val="A4A3A4"/>
          </p15:clr>
        </p15:guide>
        <p15:guide id="4" orient="horz" pos="4227" userDrawn="1">
          <p15:clr>
            <a:srgbClr val="A4A3A4"/>
          </p15:clr>
        </p15:guide>
        <p15:guide id="5" orient="horz" pos="289" userDrawn="1">
          <p15:clr>
            <a:srgbClr val="A4A3A4"/>
          </p15:clr>
        </p15:guide>
        <p15:guide id="6" pos="3840" userDrawn="1">
          <p15:clr>
            <a:srgbClr val="A4A3A4"/>
          </p15:clr>
        </p15:guide>
        <p15:guide id="7" pos="393" userDrawn="1">
          <p15:clr>
            <a:srgbClr val="A4A3A4"/>
          </p15:clr>
        </p15:guide>
        <p15:guide id="8" pos="387" userDrawn="1">
          <p15:clr>
            <a:srgbClr val="A4A3A4"/>
          </p15:clr>
        </p15:guide>
        <p15:guide id="9" pos="7315" userDrawn="1">
          <p15:clr>
            <a:srgbClr val="A4A3A4"/>
          </p15:clr>
        </p15:guide>
        <p15:guide id="10" orient="horz" pos="361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84" autoAdjust="0"/>
    <p:restoredTop sz="58212" autoAdjust="0"/>
  </p:normalViewPr>
  <p:slideViewPr>
    <p:cSldViewPr>
      <p:cViewPr varScale="1">
        <p:scale>
          <a:sx n="62" d="100"/>
          <a:sy n="62" d="100"/>
        </p:scale>
        <p:origin x="1866" y="78"/>
      </p:cViewPr>
      <p:guideLst>
        <p:guide orient="horz" pos="2160"/>
        <p:guide orient="horz" pos="907"/>
        <p:guide orient="horz" pos="3758"/>
        <p:guide orient="horz" pos="4227"/>
        <p:guide orient="horz" pos="289"/>
        <p:guide pos="3840"/>
        <p:guide pos="393"/>
        <p:guide pos="387"/>
        <p:guide pos="7315"/>
        <p:guide orient="horz" pos="3612"/>
      </p:guideLst>
    </p:cSldViewPr>
  </p:slideViewPr>
  <p:notesTextViewPr>
    <p:cViewPr>
      <p:scale>
        <a:sx n="3" d="2"/>
        <a:sy n="3" d="2"/>
      </p:scale>
      <p:origin x="0" y="0"/>
    </p:cViewPr>
  </p:notesTextViewPr>
  <p:notesViewPr>
    <p:cSldViewPr showGuides="1">
      <p:cViewPr varScale="1">
        <p:scale>
          <a:sx n="86" d="100"/>
          <a:sy n="86" d="100"/>
        </p:scale>
        <p:origin x="3786"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4F73C6-E6BF-46CF-B34D-7A5C8688DBEE}" type="datetimeFigureOut">
              <a:rPr lang="sv-SE" smtClean="0"/>
              <a:t>2022-10-24</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CD8F730-40FB-45F5-B014-CB7ED569AE30}" type="slidenum">
              <a:rPr lang="sv-SE" smtClean="0"/>
              <a:t>‹#›</a:t>
            </a:fld>
            <a:endParaRPr lang="sv-SE"/>
          </a:p>
        </p:txBody>
      </p:sp>
    </p:spTree>
    <p:extLst>
      <p:ext uri="{BB962C8B-B14F-4D97-AF65-F5344CB8AC3E}">
        <p14:creationId xmlns:p14="http://schemas.microsoft.com/office/powerpoint/2010/main" val="2703712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EA4C71-A269-4800-8AF1-44182FA23438}" type="datetimeFigureOut">
              <a:rPr lang="sv-SE" smtClean="0"/>
              <a:t>2022-10-24</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113758-4B63-40D7-B26B-F67CE25F1C5D}" type="slidenum">
              <a:rPr lang="sv-SE" smtClean="0"/>
              <a:t>‹#›</a:t>
            </a:fld>
            <a:endParaRPr lang="sv-SE"/>
          </a:p>
        </p:txBody>
      </p:sp>
    </p:spTree>
    <p:extLst>
      <p:ext uri="{BB962C8B-B14F-4D97-AF65-F5344CB8AC3E}">
        <p14:creationId xmlns:p14="http://schemas.microsoft.com/office/powerpoint/2010/main" val="3639771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Anna</a:t>
            </a:r>
          </a:p>
          <a:p>
            <a:r>
              <a:rPr lang="sv-SE" dirty="0"/>
              <a:t>Presentation av oss. Anna</a:t>
            </a:r>
            <a:r>
              <a:rPr lang="sv-SE" baseline="0" dirty="0"/>
              <a:t> </a:t>
            </a:r>
            <a:r>
              <a:rPr lang="sv-SE" dirty="0"/>
              <a:t>och Johanna – pedagogik och program. Politiken i Stockholms stad</a:t>
            </a:r>
            <a:r>
              <a:rPr lang="sv-SE" baseline="0" dirty="0"/>
              <a:t> har efterlyst att vi möter fler och yngre målgrupper än vi gör idag. På så vis fick vi uppdraget att utveckla den här visningen vi nu ska berätta om. Vi har båda erfarenhet av att jobba med barnpedagogik sedan tidigare både i skola och på museer, är arkivarier. </a:t>
            </a:r>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1</a:t>
            </a:fld>
            <a:endParaRPr lang="sv-SE"/>
          </a:p>
        </p:txBody>
      </p:sp>
    </p:spTree>
    <p:extLst>
      <p:ext uri="{BB962C8B-B14F-4D97-AF65-F5344CB8AC3E}">
        <p14:creationId xmlns:p14="http://schemas.microsoft.com/office/powerpoint/2010/main" val="616064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Johanna </a:t>
            </a:r>
          </a:p>
          <a:p>
            <a:r>
              <a:rPr lang="sv-SE" b="1" dirty="0"/>
              <a:t>Barnens uppgift: 1)Berätta om personen för kompisarna. </a:t>
            </a:r>
            <a:r>
              <a:rPr lang="sv-SE" dirty="0"/>
              <a:t>Vad vet du om Carl Wilhelm? Vad tror du Allmänna barnhuset var för något ställe? Hur tror du att det var att vara barn för 150 år sedan? Någon</a:t>
            </a:r>
            <a:r>
              <a:rPr lang="sv-SE" baseline="0" dirty="0"/>
              <a:t> skillnad mellan då och nu, bra eller dålig?</a:t>
            </a:r>
          </a:p>
          <a:p>
            <a:r>
              <a:rPr lang="sv-SE" b="1" baseline="0" dirty="0"/>
              <a:t>2)Placera in Allmänna barnhuset på </a:t>
            </a:r>
            <a:r>
              <a:rPr lang="sv-SE" b="1" dirty="0"/>
              <a:t>Lundgrens karta</a:t>
            </a:r>
            <a:r>
              <a:rPr lang="sv-SE" b="1" baseline="0" dirty="0"/>
              <a:t> </a:t>
            </a:r>
            <a:r>
              <a:rPr lang="sv-SE" baseline="0" dirty="0"/>
              <a:t>– ett utsnitt av kartan till hjälp. Det låg här uppe – i stadens utkant. Sätt magnet med CV:s foto på. </a:t>
            </a:r>
          </a:p>
          <a:p>
            <a:r>
              <a:rPr lang="sv-SE" baseline="0" dirty="0"/>
              <a:t>KLART! </a:t>
            </a:r>
          </a:p>
          <a:p>
            <a:r>
              <a:rPr lang="sv-SE" baseline="0" dirty="0"/>
              <a:t>Klassen får befolka staden. Det går att se relationer, rumsligheter.. Prata om teman som barnen uppmärksammar. </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13758-4B63-40D7-B26B-F67CE25F1C5D}"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37127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Anna</a:t>
            </a:r>
          </a:p>
          <a:p>
            <a:r>
              <a:rPr lang="sv-SE" dirty="0"/>
              <a:t>Vi arbetar mycket</a:t>
            </a:r>
            <a:r>
              <a:rPr lang="sv-SE" baseline="0" dirty="0"/>
              <a:t> med en webbplats som heter </a:t>
            </a:r>
            <a:r>
              <a:rPr lang="sv-SE" dirty="0"/>
              <a:t>Stockholmskällan</a:t>
            </a:r>
            <a:r>
              <a:rPr lang="sv-SE" baseline="0" dirty="0"/>
              <a:t>, och allt material, hus och personer knyts där samman under visningstemat ”Barn i stan”. En hel del finns redan - vi är i färd att komplettera med t.ex. ritningar. </a:t>
            </a:r>
          </a:p>
          <a:p>
            <a:r>
              <a:rPr lang="sv-SE" baseline="0"/>
              <a:t>Genom stockholmskällan kan Skolan/läraren </a:t>
            </a:r>
            <a:r>
              <a:rPr lang="sv-SE" baseline="0" dirty="0"/>
              <a:t>har möjlighet att jobba vidare i klassrummet. </a:t>
            </a:r>
          </a:p>
          <a:p>
            <a:r>
              <a:rPr lang="sv-SE" baseline="0" dirty="0"/>
              <a:t>Tack för oss. </a:t>
            </a:r>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11</a:t>
            </a:fld>
            <a:endParaRPr lang="sv-SE"/>
          </a:p>
        </p:txBody>
      </p:sp>
    </p:spTree>
    <p:extLst>
      <p:ext uri="{BB962C8B-B14F-4D97-AF65-F5344CB8AC3E}">
        <p14:creationId xmlns:p14="http://schemas.microsoft.com/office/powerpoint/2010/main" val="2048717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dirty="0"/>
              <a:t>Johanna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Visningen kommer hållas i våra lokaler här på Liljeholmskajen.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baseline="0" dirty="0"/>
              <a:t>Liljeholmskajen – byggnadshistoriskt centrum. Öppnade 2019.</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Uppskattningsvis</a:t>
            </a:r>
            <a:r>
              <a:rPr lang="sv-SE" sz="1200" kern="1200" baseline="0" dirty="0">
                <a:solidFill>
                  <a:schemeClr val="tx1"/>
                </a:solidFill>
                <a:effectLst/>
                <a:latin typeface="+mn-lt"/>
                <a:ea typeface="+mn-ea"/>
                <a:cs typeface="+mn-cs"/>
              </a:rPr>
              <a:t> 4,6 miljoner kartor och ritningar. </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baseline="0" dirty="0"/>
              <a:t>Arkivet införlivat i två av vin och sprits gamla tunnelrör 150 meter in i berget. </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13758-4B63-40D7-B26B-F67CE25F1C5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922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dirty="0"/>
              <a:t>Anna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Hur har vi tänkt för att få till en visning som faktiskt fungerar för låg- och mellanstadieelever?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Vi har bedömt att vi behöver vara personnära och interaktiva för att väcka intresse och engagemang.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r>
              <a:rPr lang="sv-SE" baseline="0" dirty="0"/>
              <a:t>För att vara relevanta för lärarna och undervisningen har vi även anpassat efter kursplanen för SO. Vi kommer gå ut med visningen så smått nu under hösten men lansera stort på mässan </a:t>
            </a:r>
            <a:r>
              <a:rPr lang="sv-SE" baseline="0" dirty="0" err="1"/>
              <a:t>skola+museum</a:t>
            </a:r>
            <a:r>
              <a:rPr lang="sv-SE" baseline="0" dirty="0"/>
              <a:t>=sant i januari. </a:t>
            </a:r>
          </a:p>
          <a:p>
            <a:endParaRPr lang="sv-SE" baseline="0" dirty="0"/>
          </a:p>
          <a:p>
            <a:r>
              <a:rPr lang="sv-SE" baseline="0" dirty="0"/>
              <a:t>Målet är att eleverna får veta något om hur det var att leva i Sthlm, vår närmiljö under 1800-talet, men också reflektera över hur och vad vi kan få veta om det förflutna genom att arbeta med autentiskt källmaterial. De får träna på att ställa frågor till materialet, värdera det och därigenom bygga en berättelse. Arkivens pussel. Vår förhoppning då är ju att eleverna lever sig in i det förflutna och på så vis utvecklar förståelse för hur historia används i samhället och i vardagslivet. Kopplingen mellan då och nu ger perspektiv på hur historiebruket kan påverka människors identiteter, värderingar och föreställningar. Och vi går inte in på mer detaljer om det här och nu utan tänkte konkret visa er istället. Det blir lite mer lustfyllt. </a:t>
            </a:r>
          </a:p>
        </p:txBody>
      </p:sp>
      <p:sp>
        <p:nvSpPr>
          <p:cNvPr id="4" name="Platshållare för bildnummer 3"/>
          <p:cNvSpPr>
            <a:spLocks noGrp="1"/>
          </p:cNvSpPr>
          <p:nvPr>
            <p:ph type="sldNum" sz="quarter" idx="10"/>
          </p:nvPr>
        </p:nvSpPr>
        <p:spPr/>
        <p:txBody>
          <a:bodyPr/>
          <a:lstStyle/>
          <a:p>
            <a:fld id="{AC113758-4B63-40D7-B26B-F67CE25F1C5D}" type="slidenum">
              <a:rPr lang="sv-SE" smtClean="0"/>
              <a:t>3</a:t>
            </a:fld>
            <a:endParaRPr lang="sv-SE"/>
          </a:p>
        </p:txBody>
      </p:sp>
    </p:spTree>
    <p:extLst>
      <p:ext uri="{BB962C8B-B14F-4D97-AF65-F5344CB8AC3E}">
        <p14:creationId xmlns:p14="http://schemas.microsoft.com/office/powerpoint/2010/main" val="556642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Johanna</a:t>
            </a:r>
          </a:p>
          <a:p>
            <a:r>
              <a:rPr lang="sv-SE" dirty="0"/>
              <a:t>Efter Introduktion – vad är ett arkiv? Vi bevarar</a:t>
            </a:r>
            <a:r>
              <a:rPr lang="sv-SE" baseline="0" dirty="0"/>
              <a:t> stadens skriftliga minne. </a:t>
            </a:r>
            <a:r>
              <a:rPr lang="sv-SE" dirty="0"/>
              <a:t>Liten </a:t>
            </a:r>
            <a:r>
              <a:rPr lang="sv-SE" dirty="0" err="1"/>
              <a:t>upptäcksfärd</a:t>
            </a:r>
            <a:r>
              <a:rPr lang="sv-SE" baseline="0" dirty="0"/>
              <a:t> i att få ett hum om vad som finns här i magasinen. </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-&gt; Runda bordet – med hjälp av </a:t>
            </a:r>
            <a:r>
              <a:rPr lang="sv-SE" b="1" dirty="0"/>
              <a:t>ritningar, foton </a:t>
            </a:r>
            <a:r>
              <a:rPr lang="sv-SE" dirty="0"/>
              <a:t>berättar vi kort om staden, husen.. Hur såg</a:t>
            </a:r>
            <a:r>
              <a:rPr lang="sv-SE" baseline="0" dirty="0"/>
              <a:t> staden ut för hundra år sen? </a:t>
            </a:r>
            <a:r>
              <a:rPr lang="sv-SE" dirty="0"/>
              <a:t>Tillsammans med annan skriven information som också finns här går det att se vilka som bott och vad som hänt i husen och i staden.</a:t>
            </a:r>
            <a:r>
              <a:rPr lang="sv-SE" baseline="0" dirty="0"/>
              <a:t> </a:t>
            </a:r>
            <a:r>
              <a:rPr lang="sv-SE" b="1" dirty="0"/>
              <a:t>KORTA FAKTA OM dåtidens</a:t>
            </a:r>
            <a:r>
              <a:rPr lang="sv-SE" b="1" baseline="0" dirty="0"/>
              <a:t> Stockholm</a:t>
            </a:r>
            <a:r>
              <a:rPr lang="sv-SE" dirty="0"/>
              <a:t>: </a:t>
            </a:r>
            <a:r>
              <a:rPr lang="sv-SE" baseline="0" dirty="0"/>
              <a:t>många flyttar hit, 1850: 80000, 1950 800 000 pers. tiodubbling på hundra år, Staden börjar förvandlas från stad med små trähus till större stad med högre stenhus. Då mycket mindre, landsbygd redan vid Norrmalm, Södermalm etc., utedass, badstugor, inte vatten inne, hygien och avfall knepigt, djur i stan, epidemier, trångbott, fattigt, många föräldralösa barn, mycket fabriker och skorstenar som rykte, nästan inga träd.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Stockholms moderna parkhistoria kom med Lindhagenplanen 1870-tal, Brandrisken gör att nya bestämmelser kommer.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-&gt;</a:t>
            </a:r>
            <a:r>
              <a:rPr lang="sv-SE" baseline="0" dirty="0"/>
              <a:t> Tunnan i bakgrunden här </a:t>
            </a:r>
            <a:endParaRPr lang="sv-SE" dirty="0"/>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4</a:t>
            </a:fld>
            <a:endParaRPr lang="sv-SE"/>
          </a:p>
        </p:txBody>
      </p:sp>
    </p:spTree>
    <p:extLst>
      <p:ext uri="{BB962C8B-B14F-4D97-AF65-F5344CB8AC3E}">
        <p14:creationId xmlns:p14="http://schemas.microsoft.com/office/powerpoint/2010/main" val="3315213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Anna</a:t>
            </a:r>
          </a:p>
          <a:p>
            <a:r>
              <a:rPr lang="sv-SE" dirty="0"/>
              <a:t>Efter att ha börjat glänta på dörren till 1800-talets Stockholm så går vi ner till Tunnan.</a:t>
            </a:r>
            <a:r>
              <a:rPr lang="sv-SE" baseline="0" dirty="0"/>
              <a:t> Indelning i mindre grupper. </a:t>
            </a:r>
            <a:r>
              <a:rPr lang="sv-SE" dirty="0"/>
              <a:t>Varje</a:t>
            </a:r>
            <a:r>
              <a:rPr lang="sv-SE" baseline="0" dirty="0"/>
              <a:t> grupp får en arkivkartong med spåren efter en person. </a:t>
            </a:r>
          </a:p>
          <a:p>
            <a:r>
              <a:rPr lang="sv-SE" baseline="0" dirty="0"/>
              <a:t>Ett A4 med kort berättelse om personen, på andra sidan – några frågor och beskrivning av de numrerade handlingar och foton som finns med i lådan. </a:t>
            </a:r>
          </a:p>
          <a:p>
            <a:r>
              <a:rPr lang="sv-SE" baseline="0" dirty="0"/>
              <a:t>Ett tiotal lådor med olika personer, varav många barn, med personer från olika samhällsklasser och bakgrunder, HBTQ, mänskliga rättigheter-perspektiv, migration och mångfald, barnrättsperspektiv. Stämmer också överens med läroplan och är i enlighet med barnkonventionen. De barn som vi har med har det gemensamt att deras egna röster eller personöden bevarats i någon form, ett brev, en dagbok eller liknande. Minst ett foto (gärna av personen), minst en husritning som kan knytas till personen – annat som berättar om personens liv. </a:t>
            </a:r>
          </a:p>
          <a:p>
            <a:r>
              <a:rPr lang="sv-SE" baseline="0" dirty="0"/>
              <a:t>Här ovan ser vi Maja Berghs låda. Dotter till den berömde Rickard Bergh, kom från borgerligt hem, var konstnär, har hennes personarkiv här på SSA, hon skrev dagbok från tidig ålder. </a:t>
            </a:r>
          </a:p>
          <a:p>
            <a:endParaRPr lang="sv-SE" baseline="0" dirty="0"/>
          </a:p>
          <a:p>
            <a:r>
              <a:rPr lang="sv-SE" baseline="0" dirty="0"/>
              <a:t>Beskriv kort de fem som vi är klara med: Eric af Edholm (pojke vars far var knuten till hovet som följde med på resa med hovet och skrev dagbok), Thyra </a:t>
            </a:r>
            <a:r>
              <a:rPr lang="sv-SE" baseline="0" dirty="0" err="1"/>
              <a:t>Bulow</a:t>
            </a:r>
            <a:r>
              <a:rPr lang="sv-SE" baseline="0" dirty="0"/>
              <a:t> (döv flicka som gick på tysta skolan), Anna </a:t>
            </a:r>
            <a:r>
              <a:rPr lang="sv-SE" baseline="0" dirty="0" err="1"/>
              <a:t>Shapira</a:t>
            </a:r>
            <a:r>
              <a:rPr lang="sv-SE" baseline="0" dirty="0"/>
              <a:t> (född i sthlm, föräldrar av judisk tro som invandrat från dåv. Ryssland och som fick ansöka om Uppehållsbok som 13-åring 1918) och Carl Vilhelm Nyberg som vi ska få lära känna närmare strax. </a:t>
            </a:r>
          </a:p>
          <a:p>
            <a:r>
              <a:rPr lang="sv-SE" baseline="0" dirty="0"/>
              <a:t>Flexibelt format: Vi kommer efter hand kunna lägga till och dra ifrån personer, se vilka som funkar bra och om vi saknar något etc.</a:t>
            </a:r>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5</a:t>
            </a:fld>
            <a:endParaRPr lang="sv-SE"/>
          </a:p>
        </p:txBody>
      </p:sp>
    </p:spTree>
    <p:extLst>
      <p:ext uri="{BB962C8B-B14F-4D97-AF65-F5344CB8AC3E}">
        <p14:creationId xmlns:p14="http://schemas.microsoft.com/office/powerpoint/2010/main" val="357074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Johanna</a:t>
            </a:r>
          </a:p>
          <a:p>
            <a:r>
              <a:rPr lang="sv-SE" b="1" dirty="0"/>
              <a:t>Lundgrens karta 1885 </a:t>
            </a:r>
            <a:r>
              <a:rPr lang="sv-SE" dirty="0"/>
              <a:t>– finns</a:t>
            </a:r>
            <a:r>
              <a:rPr lang="sv-SE" baseline="0" dirty="0"/>
              <a:t> här på Stadsarkivet. </a:t>
            </a:r>
            <a:r>
              <a:rPr lang="sv-SE" sz="1200" b="0" i="0" kern="1200" dirty="0">
                <a:solidFill>
                  <a:schemeClr val="tx1"/>
                </a:solidFill>
                <a:effectLst/>
                <a:latin typeface="+mn-lt"/>
                <a:ea typeface="+mn-ea"/>
                <a:cs typeface="+mn-cs"/>
              </a:rPr>
              <a:t>En mycket detaljrik och informativ karta.</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Kartan är en guldgruva av information. Här skär den nya stadsplanen, inritad i rött, över den befintliga bebyggelsen. Äldre kvartersnamn, nuvarande och föreslagna är skrivna i olika stilar. Husens olika byggnadsmaterial särskiljs med olika färger, t.o.m. träden delas upp i barr- och lövträd. Ett av stadens stora praktkartverk!  </a:t>
            </a:r>
            <a:r>
              <a:rPr lang="sv-SE" baseline="0" dirty="0"/>
              <a:t>Magnetisk på hjul. </a:t>
            </a:r>
          </a:p>
          <a:p>
            <a:r>
              <a:rPr lang="sv-SE" baseline="0" dirty="0"/>
              <a:t>Med hjälp av utsnitt av kartan som barnen fått i kartongerna placeras personen ut på kartan med magnet.. Barnen berättar (med hjälp av pedagoger och oss) om sin person för sina kompisar. </a:t>
            </a:r>
          </a:p>
          <a:p>
            <a:endParaRPr lang="sv-SE" baseline="0" dirty="0"/>
          </a:p>
          <a:p>
            <a:r>
              <a:rPr lang="sv-SE" baseline="0" dirty="0"/>
              <a:t>NU tänkte vi visa innehållet i en arkivbox och berätta lite närmare om en av de personer som barnen kommer få möta på visningen</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13758-4B63-40D7-B26B-F67CE25F1C5D}"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0005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kern="1200" dirty="0">
                <a:solidFill>
                  <a:schemeClr val="tx1"/>
                </a:solidFill>
                <a:effectLst/>
                <a:latin typeface="+mn-lt"/>
                <a:ea typeface="+mn-ea"/>
                <a:cs typeface="+mn-cs"/>
              </a:rPr>
              <a:t>Anna</a:t>
            </a:r>
          </a:p>
          <a:p>
            <a:r>
              <a:rPr lang="sv-SE" sz="1200" b="1" i="0" kern="1200" dirty="0">
                <a:solidFill>
                  <a:schemeClr val="tx1"/>
                </a:solidFill>
                <a:effectLst/>
                <a:latin typeface="+mn-lt"/>
                <a:ea typeface="+mn-ea"/>
                <a:cs typeface="+mn-cs"/>
              </a:rPr>
              <a:t>Sammanfattningen/berättelsen:</a:t>
            </a:r>
            <a:r>
              <a:rPr lang="sv-SE" sz="1200" b="1" i="0" kern="1200" baseline="0" dirty="0">
                <a:solidFill>
                  <a:schemeClr val="tx1"/>
                </a:solidFill>
                <a:effectLst/>
                <a:latin typeface="+mn-lt"/>
                <a:ea typeface="+mn-ea"/>
                <a:cs typeface="+mn-cs"/>
              </a:rPr>
              <a:t> Strävan: kärnfullt och förenklat språk </a:t>
            </a:r>
            <a:r>
              <a:rPr lang="sv-SE" sz="1200" b="1" i="1" kern="1200" baseline="0" dirty="0">
                <a:solidFill>
                  <a:schemeClr val="tx1"/>
                </a:solidFill>
                <a:effectLst/>
                <a:latin typeface="+mn-lt"/>
                <a:ea typeface="+mn-ea"/>
                <a:cs typeface="+mn-cs"/>
              </a:rPr>
              <a:t>”</a:t>
            </a:r>
            <a:r>
              <a:rPr lang="sv-SE" sz="1200" b="0" i="1" kern="1200" dirty="0">
                <a:solidFill>
                  <a:schemeClr val="tx1"/>
                </a:solidFill>
                <a:effectLst/>
                <a:latin typeface="+mn-lt"/>
                <a:ea typeface="+mn-ea"/>
                <a:cs typeface="+mn-cs"/>
              </a:rPr>
              <a:t>Carl Wilhelm</a:t>
            </a:r>
            <a:r>
              <a:rPr lang="sv-SE" sz="1200" b="0" i="1" kern="1200" baseline="0" dirty="0">
                <a:solidFill>
                  <a:schemeClr val="tx1"/>
                </a:solidFill>
                <a:effectLst/>
                <a:latin typeface="+mn-lt"/>
                <a:ea typeface="+mn-ea"/>
                <a:cs typeface="+mn-cs"/>
              </a:rPr>
              <a:t> </a:t>
            </a:r>
            <a:r>
              <a:rPr lang="sv-SE" sz="1200" b="0" i="1" kern="1200" dirty="0">
                <a:solidFill>
                  <a:schemeClr val="tx1"/>
                </a:solidFill>
                <a:effectLst/>
                <a:latin typeface="+mn-lt"/>
                <a:ea typeface="+mn-ea"/>
                <a:cs typeface="+mn-cs"/>
              </a:rPr>
              <a:t>föddes den 8 februari 1866.</a:t>
            </a:r>
            <a:r>
              <a:rPr lang="sv-SE" sz="1200" b="0" i="1" kern="1200" baseline="0" dirty="0">
                <a:solidFill>
                  <a:schemeClr val="tx1"/>
                </a:solidFill>
                <a:effectLst/>
                <a:latin typeface="+mn-lt"/>
                <a:ea typeface="+mn-ea"/>
                <a:cs typeface="+mn-cs"/>
              </a:rPr>
              <a:t> </a:t>
            </a:r>
            <a:r>
              <a:rPr lang="sv-SE" sz="1200" i="1" kern="1200" dirty="0">
                <a:solidFill>
                  <a:schemeClr val="tx1"/>
                </a:solidFill>
                <a:effectLst/>
                <a:latin typeface="+mn-lt"/>
                <a:ea typeface="+mn-ea"/>
                <a:cs typeface="+mn-cs"/>
              </a:rPr>
              <a:t>När han var 11 dagar gammal lämnades han in på Allmänna barnhuset. Hans mamma kunde inte ta hand om honom, för hon var ensam och det fanns inga förskolor på den här tiden. Att föda ett barn utanför äktenskapet var fult och skamligt. Carl Wilhelm var ett sånt barn och då kallades man för oäkta barn.” </a:t>
            </a:r>
            <a:r>
              <a:rPr lang="sv-SE" sz="1200" b="1" i="0" kern="1200" dirty="0">
                <a:solidFill>
                  <a:schemeClr val="tx1"/>
                </a:solidFill>
                <a:effectLst/>
                <a:latin typeface="+mn-lt"/>
                <a:ea typeface="+mn-ea"/>
                <a:cs typeface="+mn-cs"/>
              </a:rPr>
              <a:t>FOTOGRAFIET:</a:t>
            </a:r>
            <a:r>
              <a:rPr lang="sv-SE" sz="1200" b="1" i="0" kern="1200" baseline="0" dirty="0">
                <a:solidFill>
                  <a:schemeClr val="tx1"/>
                </a:solidFill>
                <a:effectLst/>
                <a:latin typeface="+mn-lt"/>
                <a:ea typeface="+mn-ea"/>
                <a:cs typeface="+mn-cs"/>
              </a:rPr>
              <a:t> </a:t>
            </a:r>
            <a:r>
              <a:rPr lang="sv-SE" sz="1200" b="0" i="0" kern="1200" baseline="0" dirty="0">
                <a:solidFill>
                  <a:schemeClr val="tx1"/>
                </a:solidFill>
                <a:effectLst/>
                <a:latin typeface="+mn-lt"/>
                <a:ea typeface="+mn-ea"/>
                <a:cs typeface="+mn-cs"/>
              </a:rPr>
              <a:t>ett okänt barn från ”</a:t>
            </a:r>
            <a:r>
              <a:rPr lang="sv-SE" sz="1200" b="0" i="0" kern="1200" baseline="0" dirty="0" err="1">
                <a:solidFill>
                  <a:schemeClr val="tx1"/>
                </a:solidFill>
                <a:effectLst/>
                <a:latin typeface="+mn-lt"/>
                <a:ea typeface="+mn-ea"/>
                <a:cs typeface="+mn-cs"/>
              </a:rPr>
              <a:t>Lindgrenska</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trasskolan</a:t>
            </a:r>
            <a:r>
              <a:rPr lang="sv-SE" sz="1200" b="0" i="0" kern="1200" baseline="0" dirty="0">
                <a:solidFill>
                  <a:schemeClr val="tx1"/>
                </a:solidFill>
                <a:effectLst/>
                <a:latin typeface="+mn-lt"/>
                <a:ea typeface="+mn-ea"/>
                <a:cs typeface="+mn-cs"/>
              </a:rPr>
              <a:t>” (En uppfostringsanstalt för övergivna fattiga gossar som lämnats vind för våg eller tilltalats för brott, låg i Högalid på Södermalm – fick mat, kläder och en praktisk utbildning slöjd, borstbinderi etc.) får symbolisera Carl Wilhelm. </a:t>
            </a:r>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7</a:t>
            </a:fld>
            <a:endParaRPr lang="sv-SE"/>
          </a:p>
        </p:txBody>
      </p:sp>
    </p:spTree>
    <p:extLst>
      <p:ext uri="{BB962C8B-B14F-4D97-AF65-F5344CB8AC3E}">
        <p14:creationId xmlns:p14="http://schemas.microsoft.com/office/powerpoint/2010/main" val="4262425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a:solidFill>
                  <a:schemeClr val="tx1"/>
                </a:solidFill>
                <a:effectLst/>
                <a:latin typeface="+mn-lt"/>
                <a:ea typeface="+mn-ea"/>
                <a:cs typeface="+mn-cs"/>
              </a:rPr>
              <a:t>Johanna</a:t>
            </a:r>
            <a:r>
              <a:rPr lang="sv-SE" sz="1200" i="1" kern="1200" dirty="0">
                <a:solidFill>
                  <a:schemeClr val="tx1"/>
                </a:solidFill>
                <a:effectLst/>
                <a:latin typeface="+mn-lt"/>
                <a:ea typeface="+mn-ea"/>
                <a:cs typeface="+mn-cs"/>
              </a:rPr>
              <a:t> ”För att mamma Rosina</a:t>
            </a:r>
            <a:r>
              <a:rPr lang="sv-SE" sz="1200" i="1" kern="1200" baseline="0" dirty="0">
                <a:solidFill>
                  <a:schemeClr val="tx1"/>
                </a:solidFill>
                <a:effectLst/>
                <a:latin typeface="+mn-lt"/>
                <a:ea typeface="+mn-ea"/>
                <a:cs typeface="+mn-cs"/>
              </a:rPr>
              <a:t> skulle </a:t>
            </a:r>
            <a:r>
              <a:rPr lang="sv-SE" sz="1200" i="1" kern="1200" dirty="0">
                <a:solidFill>
                  <a:schemeClr val="tx1"/>
                </a:solidFill>
                <a:effectLst/>
                <a:latin typeface="+mn-lt"/>
                <a:ea typeface="+mn-ea"/>
                <a:cs typeface="+mn-cs"/>
              </a:rPr>
              <a:t>kunna jobba och köpa mat behövde Carl Wilhelm lämnas bort, men det kostade mycket pengar. För att ha råd att lämna bort Carl Wilhelm tog mamman jobb som amma på Allmänna barnhuset. I åtta månader skulle hon amma minst två bebisar för att Carl Wilhelm skulle tas omhand av barnhemmet.”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1" kern="1200" dirty="0">
                <a:solidFill>
                  <a:schemeClr val="tx1"/>
                </a:solidFill>
                <a:effectLst/>
                <a:latin typeface="+mn-lt"/>
                <a:ea typeface="+mn-ea"/>
                <a:cs typeface="+mn-cs"/>
              </a:rPr>
              <a:t>BILD 2: </a:t>
            </a:r>
            <a:r>
              <a:rPr lang="sv-SE" sz="1200" b="1" i="0" u="none" strike="noStrike" kern="1200" dirty="0">
                <a:solidFill>
                  <a:schemeClr val="tx1"/>
                </a:solidFill>
                <a:effectLst/>
                <a:latin typeface="+mn-lt"/>
                <a:ea typeface="+mn-ea"/>
                <a:cs typeface="+mn-cs"/>
              </a:rPr>
              <a:t>Utsikt från Blekholmen mot Gamla Brogatan och trakten kring Observatoriet av Johan </a:t>
            </a:r>
            <a:r>
              <a:rPr lang="sv-SE" sz="1200" b="1" i="0" u="none" strike="noStrike" kern="1200" dirty="0" err="1">
                <a:solidFill>
                  <a:schemeClr val="tx1"/>
                </a:solidFill>
                <a:effectLst/>
                <a:latin typeface="+mn-lt"/>
                <a:ea typeface="+mn-ea"/>
                <a:cs typeface="+mn-cs"/>
              </a:rPr>
              <a:t>Sevenbom</a:t>
            </a:r>
            <a:r>
              <a:rPr lang="sv-SE" sz="1200" b="1" i="0" u="none" strike="noStrike"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1" u="none" strike="noStrike" kern="1200" baseline="0" dirty="0">
                <a:solidFill>
                  <a:schemeClr val="tx1"/>
                </a:solidFill>
                <a:effectLst/>
                <a:latin typeface="+mn-lt"/>
                <a:ea typeface="+mn-ea"/>
                <a:cs typeface="+mn-cs"/>
              </a:rPr>
              <a:t>BILD 3: </a:t>
            </a:r>
            <a:r>
              <a:rPr lang="sv-SE" sz="1200" b="1" i="0" u="none" strike="noStrike" kern="1200" baseline="0" dirty="0">
                <a:solidFill>
                  <a:schemeClr val="tx1"/>
                </a:solidFill>
                <a:effectLst/>
                <a:latin typeface="+mn-lt"/>
                <a:ea typeface="+mn-ea"/>
                <a:cs typeface="+mn-cs"/>
              </a:rPr>
              <a:t>ritning Allmänna barnhusets fasad mot Drottninggatan 1729. </a:t>
            </a:r>
            <a:r>
              <a:rPr lang="sv-SE" sz="1200" b="0" i="0" u="none" strike="noStrike" kern="1200" baseline="0" dirty="0">
                <a:solidFill>
                  <a:schemeClr val="tx1"/>
                </a:solidFill>
                <a:effectLst/>
                <a:latin typeface="+mn-lt"/>
                <a:ea typeface="+mn-ea"/>
                <a:cs typeface="+mn-cs"/>
              </a:rPr>
              <a:t>(i mitten längst till vänster är ”kyrkan” </a:t>
            </a:r>
            <a:r>
              <a:rPr lang="sv-SE" sz="1200" b="1" i="0" u="none" strike="noStrike" kern="1200" baseline="0" dirty="0">
                <a:solidFill>
                  <a:schemeClr val="tx1"/>
                </a:solidFill>
                <a:effectLst/>
                <a:latin typeface="+mn-lt"/>
                <a:ea typeface="+mn-ea"/>
                <a:cs typeface="+mn-cs"/>
              </a:rPr>
              <a:t>RINGAT in detaljer </a:t>
            </a:r>
            <a:r>
              <a:rPr lang="sv-SE" sz="1200" b="0" i="0" u="none" strike="noStrike" kern="1200" baseline="0" dirty="0">
                <a:solidFill>
                  <a:schemeClr val="tx1"/>
                </a:solidFill>
                <a:effectLst/>
                <a:latin typeface="+mn-lt"/>
                <a:ea typeface="+mn-ea"/>
                <a:cs typeface="+mn-cs"/>
              </a:rPr>
              <a:t>viktigt att vara troende och att frukta gud. Man ser trappor, fönster, dörrar och eldstäder. </a:t>
            </a:r>
            <a:endParaRPr lang="sv-SE" sz="1200" b="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8</a:t>
            </a:fld>
            <a:endParaRPr lang="sv-SE"/>
          </a:p>
        </p:txBody>
      </p:sp>
    </p:spTree>
    <p:extLst>
      <p:ext uri="{BB962C8B-B14F-4D97-AF65-F5344CB8AC3E}">
        <p14:creationId xmlns:p14="http://schemas.microsoft.com/office/powerpoint/2010/main" val="2610612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kern="1200" dirty="0">
                <a:solidFill>
                  <a:schemeClr val="tx1"/>
                </a:solidFill>
                <a:effectLst/>
                <a:latin typeface="+mn-lt"/>
                <a:ea typeface="+mn-ea"/>
                <a:cs typeface="+mn-cs"/>
              </a:rPr>
              <a:t>Anna</a:t>
            </a:r>
          </a:p>
          <a:p>
            <a:r>
              <a:rPr lang="sv-SE" sz="1200" i="1" kern="1200" dirty="0">
                <a:solidFill>
                  <a:schemeClr val="tx1"/>
                </a:solidFill>
                <a:effectLst/>
                <a:latin typeface="+mn-lt"/>
                <a:ea typeface="+mn-ea"/>
                <a:cs typeface="+mn-cs"/>
              </a:rPr>
              <a:t>”När Carl Wilhelm var 4 månader gammal hamnade han i fosterhem. Han kom till torparen Fredrik Carlsson och Maria Matsdotter utanför Norrtälje. Torpare var fattiga och jobbade ofta åt en storbonde.” </a:t>
            </a:r>
            <a:r>
              <a:rPr lang="sv-SE" sz="1200" b="1" i="0" kern="1200" dirty="0">
                <a:solidFill>
                  <a:schemeClr val="tx1"/>
                </a:solidFill>
                <a:effectLst/>
                <a:latin typeface="+mn-lt"/>
                <a:ea typeface="+mn-ea"/>
                <a:cs typeface="+mn-cs"/>
              </a:rPr>
              <a:t>Se</a:t>
            </a:r>
            <a:r>
              <a:rPr lang="sv-SE" sz="1200" b="1" i="0" kern="1200" baseline="0" dirty="0">
                <a:solidFill>
                  <a:schemeClr val="tx1"/>
                </a:solidFill>
                <a:effectLst/>
                <a:latin typeface="+mn-lt"/>
                <a:ea typeface="+mn-ea"/>
                <a:cs typeface="+mn-cs"/>
              </a:rPr>
              <a:t> </a:t>
            </a:r>
            <a:r>
              <a:rPr lang="sv-SE" sz="1200" b="1" i="0" kern="1200" dirty="0">
                <a:solidFill>
                  <a:schemeClr val="tx1"/>
                </a:solidFill>
                <a:effectLst/>
                <a:latin typeface="+mn-lt"/>
                <a:ea typeface="+mn-ea"/>
                <a:cs typeface="+mn-cs"/>
              </a:rPr>
              <a:t>BILD</a:t>
            </a:r>
            <a:r>
              <a:rPr lang="sv-SE" sz="1200" b="1" i="0" kern="1200" baseline="0" dirty="0">
                <a:solidFill>
                  <a:schemeClr val="tx1"/>
                </a:solidFill>
                <a:effectLst/>
                <a:latin typeface="+mn-lt"/>
                <a:ea typeface="+mn-ea"/>
                <a:cs typeface="+mn-cs"/>
              </a:rPr>
              <a:t> 4 Rulla Allmänna BH</a:t>
            </a:r>
            <a:endParaRPr lang="sv-SE" sz="1200" b="1" i="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”När Carl Wilhelm var 12 år skrev han ett brev till Allmänna barnhuset och frågade om hans mamma Carolina Rosina levde. Han hade inte hört något från henne sedan han var två år.” </a:t>
            </a:r>
            <a:r>
              <a:rPr lang="sv-SE" sz="1200" b="1" i="0" kern="1200" dirty="0">
                <a:solidFill>
                  <a:schemeClr val="tx1"/>
                </a:solidFill>
                <a:effectLst/>
                <a:latin typeface="+mn-lt"/>
                <a:ea typeface="+mn-ea"/>
                <a:cs typeface="+mn-cs"/>
              </a:rPr>
              <a:t>BILD 5: Carl Wilhelms</a:t>
            </a:r>
            <a:r>
              <a:rPr lang="sv-SE" sz="1200" b="1" i="0" kern="1200" baseline="0" dirty="0">
                <a:solidFill>
                  <a:schemeClr val="tx1"/>
                </a:solidFill>
                <a:effectLst/>
                <a:latin typeface="+mn-lt"/>
                <a:ea typeface="+mn-ea"/>
                <a:cs typeface="+mn-cs"/>
              </a:rPr>
              <a:t> brev (med transkriberad version) Barnhusbarnet Karl Wilhelm nr 10048 fattar pennan för att skriva några rader till </a:t>
            </a:r>
            <a:r>
              <a:rPr lang="sv-SE" sz="1200" b="1" i="0" kern="1200" baseline="0" dirty="0" err="1">
                <a:solidFill>
                  <a:schemeClr val="tx1"/>
                </a:solidFill>
                <a:effectLst/>
                <a:latin typeface="+mn-lt"/>
                <a:ea typeface="+mn-ea"/>
                <a:cs typeface="+mn-cs"/>
              </a:rPr>
              <a:t>herrarne</a:t>
            </a:r>
            <a:r>
              <a:rPr lang="sv-SE" sz="1200" b="1" i="0" kern="1200" baseline="0" dirty="0">
                <a:solidFill>
                  <a:schemeClr val="tx1"/>
                </a:solidFill>
                <a:effectLst/>
                <a:latin typeface="+mn-lt"/>
                <a:ea typeface="+mn-ea"/>
                <a:cs typeface="+mn-cs"/>
              </a:rPr>
              <a:t> RENSKRIFTER </a:t>
            </a:r>
            <a:r>
              <a:rPr lang="sv-SE" sz="1200" b="1" i="1" kern="1200" baseline="0" dirty="0">
                <a:solidFill>
                  <a:schemeClr val="tx1"/>
                </a:solidFill>
                <a:effectLst/>
                <a:latin typeface="+mn-lt"/>
                <a:ea typeface="+mn-ea"/>
                <a:cs typeface="+mn-cs"/>
              </a:rPr>
              <a:t>”</a:t>
            </a:r>
            <a:r>
              <a:rPr lang="sv-SE" sz="1200" i="1" kern="1200" dirty="0">
                <a:solidFill>
                  <a:schemeClr val="tx1"/>
                </a:solidFill>
                <a:effectLst/>
                <a:latin typeface="+mn-lt"/>
                <a:ea typeface="+mn-ea"/>
                <a:cs typeface="+mn-cs"/>
              </a:rPr>
              <a:t>Vi vet inte om han fick svar, men när Carl Wilhelm var 15 år flyttade han till sin mamma och hennes nya familj på Kungsholmen. Mamman var nu gift och Carl Wilhelm hade två bröder och två systrar. </a:t>
            </a:r>
          </a:p>
          <a:p>
            <a:r>
              <a:rPr lang="sv-SE" sz="1200" i="1" kern="1200" dirty="0">
                <a:solidFill>
                  <a:schemeClr val="tx1"/>
                </a:solidFill>
                <a:effectLst/>
                <a:latin typeface="+mn-lt"/>
                <a:ea typeface="+mn-ea"/>
                <a:cs typeface="+mn-cs"/>
              </a:rPr>
              <a:t>Han arbetade först som </a:t>
            </a:r>
            <a:r>
              <a:rPr lang="sv-SE" sz="1200" b="0" i="1" kern="1200" dirty="0">
                <a:solidFill>
                  <a:schemeClr val="tx1"/>
                </a:solidFill>
                <a:effectLst/>
                <a:latin typeface="+mn-lt"/>
                <a:ea typeface="+mn-ea"/>
                <a:cs typeface="+mn-cs"/>
              </a:rPr>
              <a:t>kakelarbetare</a:t>
            </a:r>
            <a:r>
              <a:rPr lang="sv-SE" sz="1200" i="1" kern="1200" dirty="0">
                <a:solidFill>
                  <a:schemeClr val="tx1"/>
                </a:solidFill>
                <a:effectLst/>
                <a:latin typeface="+mn-lt"/>
                <a:ea typeface="+mn-ea"/>
                <a:cs typeface="+mn-cs"/>
              </a:rPr>
              <a:t> och sedan som </a:t>
            </a:r>
            <a:r>
              <a:rPr lang="sv-SE" sz="1200" b="0" i="1" kern="1200" dirty="0">
                <a:solidFill>
                  <a:schemeClr val="tx1"/>
                </a:solidFill>
                <a:effectLst/>
                <a:latin typeface="+mn-lt"/>
                <a:ea typeface="+mn-ea"/>
                <a:cs typeface="+mn-cs"/>
              </a:rPr>
              <a:t>bageriarbetare.”</a:t>
            </a:r>
          </a:p>
          <a:p>
            <a:r>
              <a:rPr lang="sv-SE" sz="1200" b="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13758-4B63-40D7-B26B-F67CE25F1C5D}"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705353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sida-vit logo för mörka bi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609600" y="457200"/>
            <a:ext cx="7320000" cy="968400"/>
          </a:xfrm>
        </p:spPr>
        <p:txBody>
          <a:bodyPr/>
          <a:lstStyle>
            <a:lvl1pPr>
              <a:defRPr>
                <a:solidFill>
                  <a:schemeClr val="bg1"/>
                </a:solidFill>
              </a:defRPr>
            </a:lvl1pPr>
          </a:lstStyle>
          <a:p>
            <a:r>
              <a:rPr lang="sv-SE" dirty="0"/>
              <a:t>Klicka här för att ändra format</a:t>
            </a:r>
          </a:p>
        </p:txBody>
      </p:sp>
      <p:sp>
        <p:nvSpPr>
          <p:cNvPr id="3" name="Underrubrik 2"/>
          <p:cNvSpPr>
            <a:spLocks noGrp="1"/>
          </p:cNvSpPr>
          <p:nvPr>
            <p:ph type="subTitle" idx="1" hasCustomPrompt="1"/>
          </p:nvPr>
        </p:nvSpPr>
        <p:spPr>
          <a:xfrm>
            <a:off x="609600" y="1440000"/>
            <a:ext cx="7296811" cy="1752600"/>
          </a:xfrm>
        </p:spPr>
        <p:txBody>
          <a:bodyPr/>
          <a:lstStyle>
            <a:lvl1pPr marL="0" indent="0" algn="l">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Skriv </a:t>
            </a:r>
            <a:r>
              <a:rPr lang="sv-SE" dirty="0" err="1"/>
              <a:t>ev</a:t>
            </a:r>
            <a:r>
              <a:rPr lang="sv-SE" dirty="0"/>
              <a:t> underrubrik här</a:t>
            </a:r>
          </a:p>
        </p:txBody>
      </p:sp>
      <p:pic>
        <p:nvPicPr>
          <p:cNvPr id="8" name="Bildobjekt 7"/>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10214399" y="467862"/>
            <a:ext cx="1368000" cy="468000"/>
          </a:xfrm>
          <a:prstGeom prst="rect">
            <a:avLst/>
          </a:prstGeom>
        </p:spPr>
      </p:pic>
      <p:sp>
        <p:nvSpPr>
          <p:cNvPr id="9" name="textruta 8"/>
          <p:cNvSpPr txBox="1"/>
          <p:nvPr userDrawn="1"/>
        </p:nvSpPr>
        <p:spPr>
          <a:xfrm>
            <a:off x="12288688" y="39970"/>
            <a:ext cx="1584176" cy="5909310"/>
          </a:xfrm>
          <a:prstGeom prst="rect">
            <a:avLst/>
          </a:prstGeom>
          <a:noFill/>
        </p:spPr>
        <p:txBody>
          <a:bodyPr wrap="square" rtlCol="0">
            <a:spAutoFit/>
          </a:bodyPr>
          <a:lstStyle/>
          <a:p>
            <a:r>
              <a:rPr lang="sv-SE" sz="1400" dirty="0">
                <a:solidFill>
                  <a:schemeClr val="tx2"/>
                </a:solidFill>
              </a:rPr>
              <a:t>För att byta bakgrundsbild klicka på STHLM bilder på fliken Start. </a:t>
            </a:r>
          </a:p>
          <a:p>
            <a:endParaRPr lang="sv-SE" sz="1400" dirty="0">
              <a:solidFill>
                <a:schemeClr val="tx2"/>
              </a:solidFill>
            </a:endParaRPr>
          </a:p>
          <a:p>
            <a:r>
              <a:rPr lang="sv-SE" sz="1400" dirty="0">
                <a:solidFill>
                  <a:schemeClr val="tx2"/>
                </a:solidFill>
              </a:rPr>
              <a:t>Har du en egen bild högerklickar du på bakgrundsbilden och väljer Formatera bakgrund och sen Infoga från: Fil. </a:t>
            </a:r>
          </a:p>
          <a:p>
            <a:r>
              <a:rPr lang="sv-SE" sz="1400" dirty="0">
                <a:solidFill>
                  <a:schemeClr val="tx2"/>
                </a:solidFill>
              </a:rPr>
              <a:t> </a:t>
            </a:r>
          </a:p>
          <a:p>
            <a:r>
              <a:rPr lang="sv-SE" sz="1400" dirty="0">
                <a:solidFill>
                  <a:schemeClr val="tx2"/>
                </a:solidFill>
              </a:rPr>
              <a:t>Tänk på att logotypen alltid ska vara tydlig. Vit logotyp mot mörk bakgrund och svart logotyp mot ljus.</a:t>
            </a:r>
          </a:p>
          <a:p>
            <a:r>
              <a:rPr lang="sv-SE" sz="1400" dirty="0">
                <a:solidFill>
                  <a:schemeClr val="tx2"/>
                </a:solidFill>
              </a:rPr>
              <a:t>Byt mellan de olika under Layout. </a:t>
            </a:r>
          </a:p>
        </p:txBody>
      </p:sp>
    </p:spTree>
    <p:extLst>
      <p:ext uri="{BB962C8B-B14F-4D97-AF65-F5344CB8AC3E}">
        <p14:creationId xmlns:p14="http://schemas.microsoft.com/office/powerpoint/2010/main" val="1431766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bild höger Bre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Klicka här för att ändra format</a:t>
            </a:r>
          </a:p>
        </p:txBody>
      </p:sp>
      <p:sp>
        <p:nvSpPr>
          <p:cNvPr id="5" name="Platshållare för text 4"/>
          <p:cNvSpPr>
            <a:spLocks noGrp="1"/>
          </p:cNvSpPr>
          <p:nvPr>
            <p:ph type="body" sz="quarter" idx="18"/>
          </p:nvPr>
        </p:nvSpPr>
        <p:spPr>
          <a:xfrm>
            <a:off x="609600" y="1440000"/>
            <a:ext cx="5184000" cy="39600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bild 8"/>
          <p:cNvSpPr>
            <a:spLocks noGrp="1"/>
          </p:cNvSpPr>
          <p:nvPr>
            <p:ph type="pic" sz="quarter" idx="13"/>
          </p:nvPr>
        </p:nvSpPr>
        <p:spPr>
          <a:xfrm>
            <a:off x="6096684" y="1440000"/>
            <a:ext cx="5472000" cy="3960000"/>
          </a:xfrm>
        </p:spPr>
        <p:txBody>
          <a:bodyPr/>
          <a:lstStyle>
            <a:lvl1pPr marL="0" indent="0">
              <a:buFontTx/>
              <a:buNone/>
              <a:defRPr/>
            </a:lvl1pPr>
          </a:lstStyle>
          <a:p>
            <a:endParaRPr lang="sv-SE"/>
          </a:p>
        </p:txBody>
      </p:sp>
      <p:sp>
        <p:nvSpPr>
          <p:cNvPr id="8" name="Platshållare för text 4"/>
          <p:cNvSpPr>
            <a:spLocks noGrp="1"/>
          </p:cNvSpPr>
          <p:nvPr>
            <p:ph type="body" sz="quarter" idx="17" hasCustomPrompt="1"/>
          </p:nvPr>
        </p:nvSpPr>
        <p:spPr>
          <a:xfrm>
            <a:off x="6096684" y="5446800"/>
            <a:ext cx="5472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3" name="Platshållare för datum 12"/>
          <p:cNvSpPr>
            <a:spLocks noGrp="1"/>
          </p:cNvSpPr>
          <p:nvPr>
            <p:ph type="dt" sz="half" idx="14"/>
          </p:nvPr>
        </p:nvSpPr>
        <p:spPr/>
        <p:txBody>
          <a:bodyPr/>
          <a:lstStyle/>
          <a:p>
            <a:r>
              <a:rPr lang="sv-SE"/>
              <a:t>20XX-XX-XX</a:t>
            </a:r>
            <a:endParaRPr lang="sv-SE" dirty="0"/>
          </a:p>
        </p:txBody>
      </p:sp>
      <p:sp>
        <p:nvSpPr>
          <p:cNvPr id="14" name="Platshållare för sidfot 13"/>
          <p:cNvSpPr>
            <a:spLocks noGrp="1"/>
          </p:cNvSpPr>
          <p:nvPr>
            <p:ph type="ftr" sz="quarter" idx="15"/>
          </p:nvPr>
        </p:nvSpPr>
        <p:spPr/>
        <p:txBody>
          <a:bodyPr/>
          <a:lstStyle/>
          <a:p>
            <a:r>
              <a:rPr lang="sv-SE"/>
              <a:t>Skriv eventuell sidfot här</a:t>
            </a:r>
            <a:endParaRPr lang="sv-SE" dirty="0"/>
          </a:p>
        </p:txBody>
      </p:sp>
      <p:sp>
        <p:nvSpPr>
          <p:cNvPr id="15" name="Platshållare för bildnummer 14"/>
          <p:cNvSpPr>
            <a:spLocks noGrp="1"/>
          </p:cNvSpPr>
          <p:nvPr>
            <p:ph type="sldNum" sz="quarter" idx="16"/>
          </p:nvPr>
        </p:nvSpPr>
        <p:spPr/>
        <p:txBody>
          <a:bodyPr/>
          <a:lstStyle/>
          <a:p>
            <a:fld id="{A1FA3D87-4B78-4D5D-8368-DA3305501A4C}" type="slidenum">
              <a:rPr lang="sv-SE" smtClean="0"/>
              <a:pPr/>
              <a:t>‹#›</a:t>
            </a:fld>
            <a:endParaRPr lang="sv-SE" dirty="0"/>
          </a:p>
        </p:txBody>
      </p:sp>
      <p:sp>
        <p:nvSpPr>
          <p:cNvPr id="11" name="textruta 10"/>
          <p:cNvSpPr txBox="1"/>
          <p:nvPr userDrawn="1"/>
        </p:nvSpPr>
        <p:spPr>
          <a:xfrm>
            <a:off x="12288688" y="2348880"/>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3833285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bild vänster Bred">
    <p:spTree>
      <p:nvGrpSpPr>
        <p:cNvPr id="1" name=""/>
        <p:cNvGrpSpPr/>
        <p:nvPr/>
      </p:nvGrpSpPr>
      <p:grpSpPr>
        <a:xfrm>
          <a:off x="0" y="0"/>
          <a:ext cx="0" cy="0"/>
          <a:chOff x="0" y="0"/>
          <a:chExt cx="0" cy="0"/>
        </a:xfrm>
      </p:grpSpPr>
      <p:sp>
        <p:nvSpPr>
          <p:cNvPr id="3" name="Rubrik 2"/>
          <p:cNvSpPr>
            <a:spLocks noGrp="1"/>
          </p:cNvSpPr>
          <p:nvPr>
            <p:ph type="title"/>
          </p:nvPr>
        </p:nvSpPr>
        <p:spPr>
          <a:xfrm>
            <a:off x="609600" y="457200"/>
            <a:ext cx="10972800" cy="831600"/>
          </a:xfrm>
        </p:spPr>
        <p:txBody>
          <a:bodyPr/>
          <a:lstStyle/>
          <a:p>
            <a:r>
              <a:rPr lang="sv-SE" dirty="0"/>
              <a:t>Klicka här för att ändra format</a:t>
            </a:r>
          </a:p>
        </p:txBody>
      </p:sp>
      <p:sp>
        <p:nvSpPr>
          <p:cNvPr id="9" name="Platshållare för bild 8"/>
          <p:cNvSpPr>
            <a:spLocks noGrp="1"/>
          </p:cNvSpPr>
          <p:nvPr>
            <p:ph type="pic" sz="quarter" idx="13"/>
          </p:nvPr>
        </p:nvSpPr>
        <p:spPr>
          <a:xfrm>
            <a:off x="609600" y="1439998"/>
            <a:ext cx="5472000" cy="3960000"/>
          </a:xfrm>
        </p:spPr>
        <p:txBody>
          <a:bodyPr/>
          <a:lstStyle>
            <a:lvl1pPr marL="0" indent="0">
              <a:buFontTx/>
              <a:buNone/>
              <a:defRPr/>
            </a:lvl1pPr>
          </a:lstStyle>
          <a:p>
            <a:endParaRPr lang="sv-SE" dirty="0"/>
          </a:p>
        </p:txBody>
      </p:sp>
      <p:sp>
        <p:nvSpPr>
          <p:cNvPr id="5" name="Platshållare för text 4"/>
          <p:cNvSpPr>
            <a:spLocks noGrp="1"/>
          </p:cNvSpPr>
          <p:nvPr>
            <p:ph type="body" sz="quarter" idx="18"/>
          </p:nvPr>
        </p:nvSpPr>
        <p:spPr>
          <a:xfrm>
            <a:off x="6398400" y="1439863"/>
            <a:ext cx="5184000" cy="39600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text 4"/>
          <p:cNvSpPr>
            <a:spLocks noGrp="1"/>
          </p:cNvSpPr>
          <p:nvPr>
            <p:ph type="body" sz="quarter" idx="17" hasCustomPrompt="1"/>
          </p:nvPr>
        </p:nvSpPr>
        <p:spPr>
          <a:xfrm>
            <a:off x="613832" y="5446800"/>
            <a:ext cx="5472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1" name="Platshållare för datum 10"/>
          <p:cNvSpPr>
            <a:spLocks noGrp="1"/>
          </p:cNvSpPr>
          <p:nvPr>
            <p:ph type="dt" sz="half" idx="14"/>
          </p:nvPr>
        </p:nvSpPr>
        <p:spPr/>
        <p:txBody>
          <a:bodyPr/>
          <a:lstStyle/>
          <a:p>
            <a:r>
              <a:rPr lang="sv-SE"/>
              <a:t>20XX-XX-XX</a:t>
            </a:r>
            <a:endParaRPr lang="sv-SE" dirty="0"/>
          </a:p>
        </p:txBody>
      </p:sp>
      <p:sp>
        <p:nvSpPr>
          <p:cNvPr id="12" name="Platshållare för sidfot 11"/>
          <p:cNvSpPr>
            <a:spLocks noGrp="1"/>
          </p:cNvSpPr>
          <p:nvPr>
            <p:ph type="ftr" sz="quarter" idx="15"/>
          </p:nvPr>
        </p:nvSpPr>
        <p:spPr/>
        <p:txBody>
          <a:bodyPr/>
          <a:lstStyle/>
          <a:p>
            <a:r>
              <a:rPr lang="sv-SE"/>
              <a:t>Skriv eventuell sidfot här</a:t>
            </a:r>
            <a:endParaRPr lang="sv-SE" dirty="0"/>
          </a:p>
        </p:txBody>
      </p:sp>
      <p:sp>
        <p:nvSpPr>
          <p:cNvPr id="13" name="Platshållare för bildnummer 12"/>
          <p:cNvSpPr>
            <a:spLocks noGrp="1"/>
          </p:cNvSpPr>
          <p:nvPr>
            <p:ph type="sldNum" sz="quarter" idx="16"/>
          </p:nvPr>
        </p:nvSpPr>
        <p:spPr/>
        <p:txBody>
          <a:bodyPr/>
          <a:lstStyle/>
          <a:p>
            <a:fld id="{A1FA3D87-4B78-4D5D-8368-DA3305501A4C}" type="slidenum">
              <a:rPr lang="sv-SE" smtClean="0"/>
              <a:pPr/>
              <a:t>‹#›</a:t>
            </a:fld>
            <a:endParaRPr lang="sv-SE" dirty="0"/>
          </a:p>
        </p:txBody>
      </p:sp>
      <p:sp>
        <p:nvSpPr>
          <p:cNvPr id="14" name="textruta 13"/>
          <p:cNvSpPr txBox="1"/>
          <p:nvPr userDrawn="1"/>
        </p:nvSpPr>
        <p:spPr>
          <a:xfrm>
            <a:off x="12288688" y="2348880"/>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1789187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vänster bred och text höger Bred">
    <p:spTree>
      <p:nvGrpSpPr>
        <p:cNvPr id="1" name=""/>
        <p:cNvGrpSpPr/>
        <p:nvPr/>
      </p:nvGrpSpPr>
      <p:grpSpPr>
        <a:xfrm>
          <a:off x="0" y="0"/>
          <a:ext cx="0" cy="0"/>
          <a:chOff x="0" y="0"/>
          <a:chExt cx="0" cy="0"/>
        </a:xfrm>
      </p:grpSpPr>
      <p:sp>
        <p:nvSpPr>
          <p:cNvPr id="2" name="Rubrik 1"/>
          <p:cNvSpPr>
            <a:spLocks noGrp="1"/>
          </p:cNvSpPr>
          <p:nvPr>
            <p:ph type="title"/>
          </p:nvPr>
        </p:nvSpPr>
        <p:spPr>
          <a:xfrm>
            <a:off x="609600" y="457200"/>
            <a:ext cx="10972800" cy="831600"/>
          </a:xfrm>
        </p:spPr>
        <p:txBody>
          <a:bodyPr/>
          <a:lstStyle/>
          <a:p>
            <a:r>
              <a:rPr lang="sv-SE" dirty="0"/>
              <a:t>Klicka här för att ändra format</a:t>
            </a:r>
          </a:p>
        </p:txBody>
      </p:sp>
      <p:sp>
        <p:nvSpPr>
          <p:cNvPr id="9" name="Platshållare för bild 8"/>
          <p:cNvSpPr>
            <a:spLocks noGrp="1"/>
          </p:cNvSpPr>
          <p:nvPr>
            <p:ph type="pic" sz="quarter" idx="13"/>
          </p:nvPr>
        </p:nvSpPr>
        <p:spPr>
          <a:xfrm>
            <a:off x="609600" y="1439999"/>
            <a:ext cx="7680000" cy="4294051"/>
          </a:xfrm>
        </p:spPr>
        <p:txBody>
          <a:bodyPr/>
          <a:lstStyle>
            <a:lvl1pPr marL="0" indent="0">
              <a:buFontTx/>
              <a:buNone/>
              <a:defRPr/>
            </a:lvl1pPr>
          </a:lstStyle>
          <a:p>
            <a:endParaRPr lang="sv-SE" dirty="0"/>
          </a:p>
        </p:txBody>
      </p:sp>
      <p:sp>
        <p:nvSpPr>
          <p:cNvPr id="5" name="Platshållare för text 4"/>
          <p:cNvSpPr>
            <a:spLocks noGrp="1"/>
          </p:cNvSpPr>
          <p:nvPr>
            <p:ph type="body" sz="quarter" idx="18"/>
          </p:nvPr>
        </p:nvSpPr>
        <p:spPr>
          <a:xfrm>
            <a:off x="8496000" y="1440000"/>
            <a:ext cx="3086400" cy="4294800"/>
          </a:xfrm>
        </p:spPr>
        <p:txBody>
          <a:bodyPr/>
          <a:lstStyle>
            <a:lvl1pPr>
              <a:defRPr sz="1800"/>
            </a:lvl1pPr>
            <a:lvl2pPr>
              <a:defRPr sz="1800"/>
            </a:lvl2pPr>
            <a:lvl3pPr>
              <a:defRPr sz="1800"/>
            </a:lvl3pPr>
            <a:lvl4pPr>
              <a:defRPr sz="1800"/>
            </a:lvl4pPr>
            <a:lvl5pPr>
              <a:defRPr sz="1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text 4"/>
          <p:cNvSpPr>
            <a:spLocks noGrp="1"/>
          </p:cNvSpPr>
          <p:nvPr>
            <p:ph type="body" sz="quarter" idx="17" hasCustomPrompt="1"/>
          </p:nvPr>
        </p:nvSpPr>
        <p:spPr>
          <a:xfrm>
            <a:off x="609600" y="5733256"/>
            <a:ext cx="7680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1" name="Platshållare för datum 10"/>
          <p:cNvSpPr>
            <a:spLocks noGrp="1"/>
          </p:cNvSpPr>
          <p:nvPr>
            <p:ph type="dt" sz="half" idx="14"/>
          </p:nvPr>
        </p:nvSpPr>
        <p:spPr/>
        <p:txBody>
          <a:bodyPr/>
          <a:lstStyle/>
          <a:p>
            <a:r>
              <a:rPr lang="sv-SE"/>
              <a:t>20XX-XX-XX</a:t>
            </a:r>
            <a:endParaRPr lang="sv-SE" dirty="0"/>
          </a:p>
        </p:txBody>
      </p:sp>
      <p:sp>
        <p:nvSpPr>
          <p:cNvPr id="12" name="Platshållare för sidfot 11"/>
          <p:cNvSpPr>
            <a:spLocks noGrp="1"/>
          </p:cNvSpPr>
          <p:nvPr>
            <p:ph type="ftr" sz="quarter" idx="15"/>
          </p:nvPr>
        </p:nvSpPr>
        <p:spPr/>
        <p:txBody>
          <a:bodyPr/>
          <a:lstStyle/>
          <a:p>
            <a:r>
              <a:rPr lang="sv-SE"/>
              <a:t>Skriv eventuell sidfot här</a:t>
            </a:r>
            <a:endParaRPr lang="sv-SE" dirty="0"/>
          </a:p>
        </p:txBody>
      </p:sp>
      <p:sp>
        <p:nvSpPr>
          <p:cNvPr id="13" name="Platshållare för bildnummer 12"/>
          <p:cNvSpPr>
            <a:spLocks noGrp="1"/>
          </p:cNvSpPr>
          <p:nvPr>
            <p:ph type="sldNum" sz="quarter" idx="16"/>
          </p:nvPr>
        </p:nvSpPr>
        <p:spPr/>
        <p:txBody>
          <a:bodyPr/>
          <a:lstStyle/>
          <a:p>
            <a:fld id="{A1FA3D87-4B78-4D5D-8368-DA3305501A4C}" type="slidenum">
              <a:rPr lang="sv-SE" smtClean="0"/>
              <a:pPr/>
              <a:t>‹#›</a:t>
            </a:fld>
            <a:endParaRPr lang="sv-SE" dirty="0"/>
          </a:p>
        </p:txBody>
      </p:sp>
      <p:sp>
        <p:nvSpPr>
          <p:cNvPr id="15" name="textruta 14"/>
          <p:cNvSpPr txBox="1"/>
          <p:nvPr userDrawn="1"/>
        </p:nvSpPr>
        <p:spPr>
          <a:xfrm>
            <a:off x="12288688" y="2348880"/>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111445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och bild Bre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t>Klicka här för att ändra format</a:t>
            </a:r>
          </a:p>
        </p:txBody>
      </p:sp>
      <p:sp>
        <p:nvSpPr>
          <p:cNvPr id="9" name="Platshållare för bild 8"/>
          <p:cNvSpPr>
            <a:spLocks noGrp="1"/>
          </p:cNvSpPr>
          <p:nvPr>
            <p:ph type="pic" sz="quarter" idx="13"/>
          </p:nvPr>
        </p:nvSpPr>
        <p:spPr>
          <a:xfrm>
            <a:off x="609600" y="1439999"/>
            <a:ext cx="10959008" cy="4294051"/>
          </a:xfrm>
        </p:spPr>
        <p:txBody>
          <a:bodyPr/>
          <a:lstStyle>
            <a:lvl1pPr marL="0" indent="0">
              <a:buFontTx/>
              <a:buNone/>
              <a:defRPr/>
            </a:lvl1pPr>
          </a:lstStyle>
          <a:p>
            <a:endParaRPr lang="sv-SE" dirty="0"/>
          </a:p>
        </p:txBody>
      </p:sp>
      <p:sp>
        <p:nvSpPr>
          <p:cNvPr id="8" name="Platshållare för text 4"/>
          <p:cNvSpPr>
            <a:spLocks noGrp="1"/>
          </p:cNvSpPr>
          <p:nvPr>
            <p:ph type="body" sz="quarter" idx="17" hasCustomPrompt="1"/>
          </p:nvPr>
        </p:nvSpPr>
        <p:spPr>
          <a:xfrm>
            <a:off x="613833" y="5733256"/>
            <a:ext cx="109584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5" name="Platshållare för datum 4"/>
          <p:cNvSpPr>
            <a:spLocks noGrp="1"/>
          </p:cNvSpPr>
          <p:nvPr>
            <p:ph type="dt" sz="half" idx="14"/>
          </p:nvPr>
        </p:nvSpPr>
        <p:spPr/>
        <p:txBody>
          <a:bodyPr/>
          <a:lstStyle/>
          <a:p>
            <a:r>
              <a:rPr lang="sv-SE"/>
              <a:t>20XX-XX-XX</a:t>
            </a:r>
            <a:endParaRPr lang="sv-SE" dirty="0"/>
          </a:p>
        </p:txBody>
      </p:sp>
      <p:sp>
        <p:nvSpPr>
          <p:cNvPr id="6" name="Platshållare för sidfot 5"/>
          <p:cNvSpPr>
            <a:spLocks noGrp="1"/>
          </p:cNvSpPr>
          <p:nvPr>
            <p:ph type="ftr" sz="quarter" idx="15"/>
          </p:nvPr>
        </p:nvSpPr>
        <p:spPr/>
        <p:txBody>
          <a:bodyPr/>
          <a:lstStyle/>
          <a:p>
            <a:r>
              <a:rPr lang="sv-SE"/>
              <a:t>Skriv eventuell sidfot här</a:t>
            </a:r>
            <a:endParaRPr lang="sv-SE" dirty="0"/>
          </a:p>
        </p:txBody>
      </p:sp>
      <p:sp>
        <p:nvSpPr>
          <p:cNvPr id="7" name="Platshållare för bildnummer 6"/>
          <p:cNvSpPr>
            <a:spLocks noGrp="1"/>
          </p:cNvSpPr>
          <p:nvPr>
            <p:ph type="sldNum" sz="quarter" idx="16"/>
          </p:nvPr>
        </p:nvSpPr>
        <p:spPr/>
        <p:txBody>
          <a:bodyPr/>
          <a:lstStyle/>
          <a:p>
            <a:fld id="{A1FA3D87-4B78-4D5D-8368-DA3305501A4C}" type="slidenum">
              <a:rPr lang="sv-SE" smtClean="0"/>
              <a:pPr/>
              <a:t>‹#›</a:t>
            </a:fld>
            <a:endParaRPr lang="sv-SE" dirty="0"/>
          </a:p>
        </p:txBody>
      </p:sp>
      <p:sp>
        <p:nvSpPr>
          <p:cNvPr id="11" name="textruta 10"/>
          <p:cNvSpPr txBox="1"/>
          <p:nvPr userDrawn="1"/>
        </p:nvSpPr>
        <p:spPr>
          <a:xfrm>
            <a:off x="12288688" y="2348880"/>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3226825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dirty="0"/>
              <a:t>Klicka här för att ändra format</a:t>
            </a:r>
          </a:p>
        </p:txBody>
      </p:sp>
      <p:sp>
        <p:nvSpPr>
          <p:cNvPr id="3" name="Platshållare för text 2"/>
          <p:cNvSpPr>
            <a:spLocks noGrp="1"/>
          </p:cNvSpPr>
          <p:nvPr>
            <p:ph type="body" idx="1"/>
          </p:nvPr>
        </p:nvSpPr>
        <p:spPr>
          <a:xfrm>
            <a:off x="609600" y="1484784"/>
            <a:ext cx="5184000"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4" name="Platshållare för innehåll 3"/>
          <p:cNvSpPr>
            <a:spLocks noGrp="1"/>
          </p:cNvSpPr>
          <p:nvPr>
            <p:ph sz="half" idx="2"/>
          </p:nvPr>
        </p:nvSpPr>
        <p:spPr>
          <a:xfrm>
            <a:off x="609600" y="2174874"/>
            <a:ext cx="5184000" cy="34560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text 4"/>
          <p:cNvSpPr>
            <a:spLocks noGrp="1"/>
          </p:cNvSpPr>
          <p:nvPr>
            <p:ph type="body" sz="quarter" idx="3"/>
          </p:nvPr>
        </p:nvSpPr>
        <p:spPr>
          <a:xfrm>
            <a:off x="6398400" y="1484784"/>
            <a:ext cx="5184000"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6" name="Platshållare för innehåll 5"/>
          <p:cNvSpPr>
            <a:spLocks noGrp="1"/>
          </p:cNvSpPr>
          <p:nvPr>
            <p:ph sz="quarter" idx="4"/>
          </p:nvPr>
        </p:nvSpPr>
        <p:spPr>
          <a:xfrm>
            <a:off x="6398400" y="2174874"/>
            <a:ext cx="5184000" cy="34560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text 4"/>
          <p:cNvSpPr>
            <a:spLocks noGrp="1"/>
          </p:cNvSpPr>
          <p:nvPr>
            <p:ph type="body" sz="quarter" idx="17" hasCustomPrompt="1"/>
          </p:nvPr>
        </p:nvSpPr>
        <p:spPr>
          <a:xfrm>
            <a:off x="609600" y="5670192"/>
            <a:ext cx="5184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1" name="Platshållare för text 4"/>
          <p:cNvSpPr>
            <a:spLocks noGrp="1"/>
          </p:cNvSpPr>
          <p:nvPr>
            <p:ph type="body" sz="quarter" idx="18" hasCustomPrompt="1"/>
          </p:nvPr>
        </p:nvSpPr>
        <p:spPr>
          <a:xfrm>
            <a:off x="6398400" y="5670192"/>
            <a:ext cx="5184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3" name="Platshållare för datum 12"/>
          <p:cNvSpPr>
            <a:spLocks noGrp="1"/>
          </p:cNvSpPr>
          <p:nvPr>
            <p:ph type="dt" sz="half" idx="10"/>
          </p:nvPr>
        </p:nvSpPr>
        <p:spPr/>
        <p:txBody>
          <a:bodyPr/>
          <a:lstStyle/>
          <a:p>
            <a:r>
              <a:rPr lang="sv-SE"/>
              <a:t>20XX-XX-XX</a:t>
            </a:r>
            <a:endParaRPr lang="sv-SE" dirty="0"/>
          </a:p>
        </p:txBody>
      </p:sp>
      <p:sp>
        <p:nvSpPr>
          <p:cNvPr id="14" name="Platshållare för sidfot 13"/>
          <p:cNvSpPr>
            <a:spLocks noGrp="1"/>
          </p:cNvSpPr>
          <p:nvPr>
            <p:ph type="ftr" sz="quarter" idx="11"/>
          </p:nvPr>
        </p:nvSpPr>
        <p:spPr/>
        <p:txBody>
          <a:bodyPr/>
          <a:lstStyle/>
          <a:p>
            <a:r>
              <a:rPr lang="sv-SE"/>
              <a:t>Skriv eventuell sidfot här</a:t>
            </a:r>
            <a:endParaRPr lang="sv-SE" dirty="0"/>
          </a:p>
        </p:txBody>
      </p:sp>
      <p:sp>
        <p:nvSpPr>
          <p:cNvPr id="15" name="Platshållare för bildnummer 14"/>
          <p:cNvSpPr>
            <a:spLocks noGrp="1"/>
          </p:cNvSpPr>
          <p:nvPr>
            <p:ph type="sldNum" sz="quarter" idx="12"/>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1953460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12" name="Platshållare för datum 11"/>
          <p:cNvSpPr>
            <a:spLocks noGrp="1"/>
          </p:cNvSpPr>
          <p:nvPr>
            <p:ph type="dt" sz="half" idx="10"/>
          </p:nvPr>
        </p:nvSpPr>
        <p:spPr/>
        <p:txBody>
          <a:bodyPr/>
          <a:lstStyle/>
          <a:p>
            <a:r>
              <a:rPr lang="sv-SE"/>
              <a:t>20XX-XX-XX</a:t>
            </a:r>
            <a:endParaRPr lang="sv-SE" dirty="0"/>
          </a:p>
        </p:txBody>
      </p:sp>
      <p:sp>
        <p:nvSpPr>
          <p:cNvPr id="13" name="Platshållare för sidfot 12"/>
          <p:cNvSpPr>
            <a:spLocks noGrp="1"/>
          </p:cNvSpPr>
          <p:nvPr>
            <p:ph type="ftr" sz="quarter" idx="11"/>
          </p:nvPr>
        </p:nvSpPr>
        <p:spPr/>
        <p:txBody>
          <a:bodyPr/>
          <a:lstStyle/>
          <a:p>
            <a:r>
              <a:rPr lang="sv-SE"/>
              <a:t>Skriv eventuell sidfot här</a:t>
            </a:r>
            <a:endParaRPr lang="sv-SE" dirty="0"/>
          </a:p>
        </p:txBody>
      </p:sp>
      <p:sp>
        <p:nvSpPr>
          <p:cNvPr id="14" name="Platshållare för bildnummer 13"/>
          <p:cNvSpPr>
            <a:spLocks noGrp="1"/>
          </p:cNvSpPr>
          <p:nvPr>
            <p:ph type="sldNum" sz="quarter" idx="12"/>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2531464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8" name="Platshållare för datum 7"/>
          <p:cNvSpPr>
            <a:spLocks noGrp="1"/>
          </p:cNvSpPr>
          <p:nvPr>
            <p:ph type="dt" sz="half" idx="10"/>
          </p:nvPr>
        </p:nvSpPr>
        <p:spPr/>
        <p:txBody>
          <a:bodyPr/>
          <a:lstStyle/>
          <a:p>
            <a:r>
              <a:rPr lang="sv-SE"/>
              <a:t>20XX-XX-XX</a:t>
            </a:r>
            <a:endParaRPr lang="sv-SE" dirty="0"/>
          </a:p>
        </p:txBody>
      </p:sp>
      <p:sp>
        <p:nvSpPr>
          <p:cNvPr id="9" name="Platshållare för sidfot 8"/>
          <p:cNvSpPr>
            <a:spLocks noGrp="1"/>
          </p:cNvSpPr>
          <p:nvPr>
            <p:ph type="ftr" sz="quarter" idx="11"/>
          </p:nvPr>
        </p:nvSpPr>
        <p:spPr/>
        <p:txBody>
          <a:bodyPr/>
          <a:lstStyle/>
          <a:p>
            <a:r>
              <a:rPr lang="sv-SE"/>
              <a:t>Skriv eventuell sidfot här</a:t>
            </a:r>
            <a:endParaRPr lang="sv-SE" dirty="0"/>
          </a:p>
        </p:txBody>
      </p:sp>
      <p:sp>
        <p:nvSpPr>
          <p:cNvPr id="10" name="Platshållare för bildnummer 9"/>
          <p:cNvSpPr>
            <a:spLocks noGrp="1"/>
          </p:cNvSpPr>
          <p:nvPr>
            <p:ph type="sldNum" sz="quarter" idx="12"/>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517948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Kapitelsida - Lila">
    <p:bg>
      <p:bgPr>
        <a:solidFill>
          <a:schemeClr val="accent5"/>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09600" y="457200"/>
            <a:ext cx="7310400" cy="936000"/>
          </a:xfrm>
        </p:spPr>
        <p:txBody>
          <a:bodyPr anchor="t"/>
          <a:lstStyle>
            <a:lvl1pPr algn="l">
              <a:defRPr sz="2800" b="1" cap="none" baseline="0">
                <a:solidFill>
                  <a:schemeClr val="bg1"/>
                </a:solidFill>
              </a:defRPr>
            </a:lvl1pPr>
          </a:lstStyle>
          <a:p>
            <a:r>
              <a:rPr lang="sv-SE" dirty="0"/>
              <a:t>Klicka här för att ändra format</a:t>
            </a:r>
          </a:p>
        </p:txBody>
      </p:sp>
      <p:sp>
        <p:nvSpPr>
          <p:cNvPr id="5" name="Platshållare för text 4"/>
          <p:cNvSpPr>
            <a:spLocks noGrp="1"/>
          </p:cNvSpPr>
          <p:nvPr>
            <p:ph type="body" sz="quarter" idx="10"/>
          </p:nvPr>
        </p:nvSpPr>
        <p:spPr>
          <a:xfrm>
            <a:off x="624417" y="1439864"/>
            <a:ext cx="7310400" cy="1197049"/>
          </a:xfrm>
        </p:spPr>
        <p:txBody>
          <a:bodyPr/>
          <a:lstStyle>
            <a:lvl1pPr marL="0" indent="0">
              <a:buFontTx/>
              <a:buNone/>
              <a:defRPr>
                <a:solidFill>
                  <a:schemeClr val="bg1"/>
                </a:solidFill>
              </a:defRPr>
            </a:lvl1pPr>
          </a:lstStyle>
          <a:p>
            <a:pPr lvl="0"/>
            <a:r>
              <a:rPr lang="sv-SE" dirty="0"/>
              <a:t>Klicka här för att ändra format på bakgrundstexten</a:t>
            </a:r>
          </a:p>
        </p:txBody>
      </p:sp>
      <p:pic>
        <p:nvPicPr>
          <p:cNvPr id="7" name="Bildobjekt 6"/>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23392" y="6125548"/>
            <a:ext cx="1367161" cy="468000"/>
          </a:xfrm>
          <a:prstGeom prst="rect">
            <a:avLst/>
          </a:prstGeom>
        </p:spPr>
      </p:pic>
    </p:spTree>
    <p:extLst>
      <p:ext uri="{BB962C8B-B14F-4D97-AF65-F5344CB8AC3E}">
        <p14:creationId xmlns:p14="http://schemas.microsoft.com/office/powerpoint/2010/main" val="4016499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Kapitelsida - Grön">
    <p:bg>
      <p:bgPr>
        <a:solidFill>
          <a:schemeClr val="accent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09600" y="457200"/>
            <a:ext cx="7310400" cy="936000"/>
          </a:xfrm>
        </p:spPr>
        <p:txBody>
          <a:bodyPr anchor="t"/>
          <a:lstStyle>
            <a:lvl1pPr algn="l">
              <a:defRPr sz="2800" b="1" cap="none" baseline="0">
                <a:solidFill>
                  <a:schemeClr val="bg1"/>
                </a:solidFill>
              </a:defRPr>
            </a:lvl1pPr>
          </a:lstStyle>
          <a:p>
            <a:r>
              <a:rPr lang="sv-SE" dirty="0"/>
              <a:t>Klicka här för att ändra format</a:t>
            </a:r>
          </a:p>
        </p:txBody>
      </p:sp>
      <p:sp>
        <p:nvSpPr>
          <p:cNvPr id="5" name="Platshållare för text 4"/>
          <p:cNvSpPr>
            <a:spLocks noGrp="1"/>
          </p:cNvSpPr>
          <p:nvPr>
            <p:ph type="body" sz="quarter" idx="10"/>
          </p:nvPr>
        </p:nvSpPr>
        <p:spPr>
          <a:xfrm>
            <a:off x="624417" y="1439864"/>
            <a:ext cx="7310400" cy="1197049"/>
          </a:xfrm>
        </p:spPr>
        <p:txBody>
          <a:bodyPr/>
          <a:lstStyle>
            <a:lvl1pPr marL="0" indent="0">
              <a:buFontTx/>
              <a:buNone/>
              <a:defRPr>
                <a:solidFill>
                  <a:schemeClr val="bg1"/>
                </a:solidFill>
              </a:defRPr>
            </a:lvl1pPr>
          </a:lstStyle>
          <a:p>
            <a:pPr lvl="0"/>
            <a:r>
              <a:rPr lang="sv-SE" dirty="0"/>
              <a:t>Klicka här för att ändra format på bakgrundstexten</a:t>
            </a:r>
          </a:p>
        </p:txBody>
      </p:sp>
      <p:pic>
        <p:nvPicPr>
          <p:cNvPr id="6" name="Bildobjekt 5"/>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23392" y="6125548"/>
            <a:ext cx="1368000" cy="468000"/>
          </a:xfrm>
          <a:prstGeom prst="rect">
            <a:avLst/>
          </a:prstGeom>
        </p:spPr>
      </p:pic>
    </p:spTree>
    <p:extLst>
      <p:ext uri="{BB962C8B-B14F-4D97-AF65-F5344CB8AC3E}">
        <p14:creationId xmlns:p14="http://schemas.microsoft.com/office/powerpoint/2010/main" val="3017859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Kapitelsida - Rosa">
    <p:bg>
      <p:bgPr>
        <a:solidFill>
          <a:schemeClr val="tx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09600" y="457200"/>
            <a:ext cx="7310400" cy="936000"/>
          </a:xfrm>
        </p:spPr>
        <p:txBody>
          <a:bodyPr anchor="t"/>
          <a:lstStyle>
            <a:lvl1pPr algn="l">
              <a:defRPr sz="2800" b="1" cap="none" baseline="0">
                <a:solidFill>
                  <a:schemeClr val="bg1"/>
                </a:solidFill>
              </a:defRPr>
            </a:lvl1pPr>
          </a:lstStyle>
          <a:p>
            <a:r>
              <a:rPr lang="sv-SE" dirty="0"/>
              <a:t>Klicka här för att ändra format</a:t>
            </a:r>
          </a:p>
        </p:txBody>
      </p:sp>
      <p:sp>
        <p:nvSpPr>
          <p:cNvPr id="5" name="Platshållare för text 4"/>
          <p:cNvSpPr>
            <a:spLocks noGrp="1"/>
          </p:cNvSpPr>
          <p:nvPr>
            <p:ph type="body" sz="quarter" idx="10"/>
          </p:nvPr>
        </p:nvSpPr>
        <p:spPr>
          <a:xfrm>
            <a:off x="624417" y="1439864"/>
            <a:ext cx="7310400" cy="1197049"/>
          </a:xfrm>
        </p:spPr>
        <p:txBody>
          <a:bodyPr/>
          <a:lstStyle>
            <a:lvl1pPr marL="0" indent="0">
              <a:buFontTx/>
              <a:buNone/>
              <a:defRPr>
                <a:solidFill>
                  <a:schemeClr val="bg1"/>
                </a:solidFill>
              </a:defRPr>
            </a:lvl1pPr>
          </a:lstStyle>
          <a:p>
            <a:pPr lvl="0"/>
            <a:r>
              <a:rPr lang="sv-SE" dirty="0"/>
              <a:t>Klicka här för att ändra format på bakgrundstexten</a:t>
            </a:r>
          </a:p>
        </p:txBody>
      </p:sp>
      <p:pic>
        <p:nvPicPr>
          <p:cNvPr id="6" name="Bildobjekt 5"/>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23392" y="6125548"/>
            <a:ext cx="1368000" cy="468000"/>
          </a:xfrm>
          <a:prstGeom prst="rect">
            <a:avLst/>
          </a:prstGeom>
        </p:spPr>
      </p:pic>
    </p:spTree>
    <p:extLst>
      <p:ext uri="{BB962C8B-B14F-4D97-AF65-F5344CB8AC3E}">
        <p14:creationId xmlns:p14="http://schemas.microsoft.com/office/powerpoint/2010/main" val="1691183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sida-svart logo för ljusa bi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609600" y="457200"/>
            <a:ext cx="7320000" cy="968400"/>
          </a:xfrm>
        </p:spPr>
        <p:txBody>
          <a:bodyPr/>
          <a:lstStyle>
            <a:lvl1pPr>
              <a:defRPr>
                <a:solidFill>
                  <a:schemeClr val="tx1"/>
                </a:solidFill>
              </a:defRPr>
            </a:lvl1pPr>
          </a:lstStyle>
          <a:p>
            <a:r>
              <a:rPr lang="sv-SE" dirty="0"/>
              <a:t>Klicka här för att ändra format</a:t>
            </a:r>
          </a:p>
        </p:txBody>
      </p:sp>
      <p:sp>
        <p:nvSpPr>
          <p:cNvPr id="3" name="Underrubrik 2"/>
          <p:cNvSpPr>
            <a:spLocks noGrp="1"/>
          </p:cNvSpPr>
          <p:nvPr>
            <p:ph type="subTitle" idx="1" hasCustomPrompt="1"/>
          </p:nvPr>
        </p:nvSpPr>
        <p:spPr>
          <a:xfrm>
            <a:off x="609600" y="1440000"/>
            <a:ext cx="7296811" cy="1752600"/>
          </a:xfrm>
        </p:spPr>
        <p:txBody>
          <a:bodyPr/>
          <a:lstStyle>
            <a:lvl1pPr marL="0" indent="0" algn="l">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Skriv </a:t>
            </a:r>
            <a:r>
              <a:rPr lang="sv-SE" dirty="0" err="1"/>
              <a:t>ev</a:t>
            </a:r>
            <a:r>
              <a:rPr lang="sv-SE" dirty="0"/>
              <a:t> underrubrik här</a:t>
            </a:r>
          </a:p>
        </p:txBody>
      </p:sp>
      <p:pic>
        <p:nvPicPr>
          <p:cNvPr id="10" name="Bildobjekt 9"/>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10214399" y="467862"/>
            <a:ext cx="1368000" cy="468000"/>
          </a:xfrm>
          <a:prstGeom prst="rect">
            <a:avLst/>
          </a:prstGeom>
        </p:spPr>
      </p:pic>
      <p:sp>
        <p:nvSpPr>
          <p:cNvPr id="7" name="textruta 6"/>
          <p:cNvSpPr txBox="1"/>
          <p:nvPr userDrawn="1"/>
        </p:nvSpPr>
        <p:spPr>
          <a:xfrm>
            <a:off x="12288688" y="39970"/>
            <a:ext cx="1584176" cy="5909310"/>
          </a:xfrm>
          <a:prstGeom prst="rect">
            <a:avLst/>
          </a:prstGeom>
          <a:noFill/>
        </p:spPr>
        <p:txBody>
          <a:bodyPr wrap="square" rtlCol="0">
            <a:spAutoFit/>
          </a:bodyPr>
          <a:lstStyle/>
          <a:p>
            <a:r>
              <a:rPr lang="sv-SE" sz="1400" dirty="0">
                <a:solidFill>
                  <a:schemeClr val="tx2"/>
                </a:solidFill>
              </a:rPr>
              <a:t>För att byta bakgrundsbild klicka på STHLM bilder på fliken Start. </a:t>
            </a:r>
          </a:p>
          <a:p>
            <a:endParaRPr lang="sv-SE" sz="1400" dirty="0">
              <a:solidFill>
                <a:schemeClr val="tx2"/>
              </a:solidFill>
            </a:endParaRPr>
          </a:p>
          <a:p>
            <a:r>
              <a:rPr lang="sv-SE" sz="1400" dirty="0">
                <a:solidFill>
                  <a:schemeClr val="tx2"/>
                </a:solidFill>
              </a:rPr>
              <a:t>Har du en egen bild högerklickar du på bakgrundsbilden och väljer Formatera bakgrund och sen Infoga från: Fil. </a:t>
            </a:r>
          </a:p>
          <a:p>
            <a:r>
              <a:rPr lang="sv-SE" sz="1400" dirty="0">
                <a:solidFill>
                  <a:schemeClr val="tx2"/>
                </a:solidFill>
              </a:rPr>
              <a:t> </a:t>
            </a:r>
          </a:p>
          <a:p>
            <a:r>
              <a:rPr lang="sv-SE" sz="1400" dirty="0">
                <a:solidFill>
                  <a:schemeClr val="tx2"/>
                </a:solidFill>
              </a:rPr>
              <a:t>Tänk på att logotypen alltid ska vara tydlig. Vit logotyp mot mörk bakgrund och svart logotyp mot ljus.</a:t>
            </a:r>
          </a:p>
          <a:p>
            <a:r>
              <a:rPr lang="sv-SE" sz="1400" dirty="0">
                <a:solidFill>
                  <a:schemeClr val="tx2"/>
                </a:solidFill>
              </a:rPr>
              <a:t>Byt mellan de olika under Layout. </a:t>
            </a:r>
          </a:p>
        </p:txBody>
      </p:sp>
    </p:spTree>
    <p:extLst>
      <p:ext uri="{BB962C8B-B14F-4D97-AF65-F5344CB8AC3E}">
        <p14:creationId xmlns:p14="http://schemas.microsoft.com/office/powerpoint/2010/main" val="963340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Kapitelsida - Blå">
    <p:bg>
      <p:bgPr>
        <a:solidFill>
          <a:schemeClr val="accent3"/>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09600" y="457200"/>
            <a:ext cx="7310400" cy="936000"/>
          </a:xfrm>
        </p:spPr>
        <p:txBody>
          <a:bodyPr anchor="t"/>
          <a:lstStyle>
            <a:lvl1pPr algn="l">
              <a:defRPr sz="2800" b="1" cap="none" baseline="0">
                <a:solidFill>
                  <a:schemeClr val="bg1"/>
                </a:solidFill>
              </a:defRPr>
            </a:lvl1pPr>
          </a:lstStyle>
          <a:p>
            <a:r>
              <a:rPr lang="sv-SE" dirty="0"/>
              <a:t>Klicka här för att ändra format</a:t>
            </a:r>
          </a:p>
        </p:txBody>
      </p:sp>
      <p:sp>
        <p:nvSpPr>
          <p:cNvPr id="5" name="Platshållare för text 4"/>
          <p:cNvSpPr>
            <a:spLocks noGrp="1"/>
          </p:cNvSpPr>
          <p:nvPr>
            <p:ph type="body" sz="quarter" idx="10"/>
          </p:nvPr>
        </p:nvSpPr>
        <p:spPr>
          <a:xfrm>
            <a:off x="624417" y="1439864"/>
            <a:ext cx="7310400" cy="1197049"/>
          </a:xfrm>
        </p:spPr>
        <p:txBody>
          <a:bodyPr/>
          <a:lstStyle>
            <a:lvl1pPr marL="0" indent="0">
              <a:buFontTx/>
              <a:buNone/>
              <a:defRPr>
                <a:solidFill>
                  <a:schemeClr val="bg1"/>
                </a:solidFill>
              </a:defRPr>
            </a:lvl1pPr>
          </a:lstStyle>
          <a:p>
            <a:pPr lvl="0"/>
            <a:r>
              <a:rPr lang="sv-SE" dirty="0"/>
              <a:t>Klicka här för att ändra format på bakgrundstexten</a:t>
            </a:r>
          </a:p>
        </p:txBody>
      </p:sp>
      <p:pic>
        <p:nvPicPr>
          <p:cNvPr id="6" name="Bildobjekt 5"/>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23392" y="6125548"/>
            <a:ext cx="1368000" cy="468000"/>
          </a:xfrm>
          <a:prstGeom prst="rect">
            <a:avLst/>
          </a:prstGeom>
        </p:spPr>
      </p:pic>
    </p:spTree>
    <p:extLst>
      <p:ext uri="{BB962C8B-B14F-4D97-AF65-F5344CB8AC3E}">
        <p14:creationId xmlns:p14="http://schemas.microsoft.com/office/powerpoint/2010/main" val="301923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Årshjul - Ros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a:t>Click</a:t>
            </a:r>
            <a:r>
              <a:rPr lang="sv-SE" dirty="0"/>
              <a:t> to </a:t>
            </a:r>
            <a:r>
              <a:rPr lang="sv-SE" dirty="0" err="1"/>
              <a:t>edit</a:t>
            </a:r>
            <a:r>
              <a:rPr lang="sv-SE" dirty="0"/>
              <a:t> Master </a:t>
            </a:r>
            <a:r>
              <a:rPr lang="sv-SE" dirty="0" err="1"/>
              <a:t>title</a:t>
            </a:r>
            <a:r>
              <a:rPr lang="sv-SE" dirty="0"/>
              <a:t> style</a:t>
            </a:r>
            <a:endParaRPr lang="en-US" dirty="0"/>
          </a:p>
        </p:txBody>
      </p:sp>
      <p:sp>
        <p:nvSpPr>
          <p:cNvPr id="3" name="Date Placeholder 2"/>
          <p:cNvSpPr>
            <a:spLocks noGrp="1"/>
          </p:cNvSpPr>
          <p:nvPr>
            <p:ph type="dt" sz="half" idx="10"/>
          </p:nvPr>
        </p:nvSpPr>
        <p:spPr/>
        <p:txBody>
          <a:bodyPr/>
          <a:lstStyle/>
          <a:p>
            <a:r>
              <a:rPr lang="sv-SE"/>
              <a:t>20XX-XX-XX</a:t>
            </a:r>
            <a:endParaRPr lang="sv-SE" dirty="0"/>
          </a:p>
        </p:txBody>
      </p:sp>
      <p:sp>
        <p:nvSpPr>
          <p:cNvPr id="4" name="Footer Placeholder 3"/>
          <p:cNvSpPr>
            <a:spLocks noGrp="1"/>
          </p:cNvSpPr>
          <p:nvPr>
            <p:ph type="ftr" sz="quarter" idx="11"/>
          </p:nvPr>
        </p:nvSpPr>
        <p:spPr/>
        <p:txBody>
          <a:bodyPr/>
          <a:lstStyle/>
          <a:p>
            <a:r>
              <a:rPr lang="sv-SE"/>
              <a:t>Skriv eventuell sidfot här</a:t>
            </a:r>
            <a:endParaRPr lang="sv-SE" dirty="0"/>
          </a:p>
        </p:txBody>
      </p:sp>
      <p:sp>
        <p:nvSpPr>
          <p:cNvPr id="5" name="Slide Number Placeholder 4"/>
          <p:cNvSpPr>
            <a:spLocks noGrp="1"/>
          </p:cNvSpPr>
          <p:nvPr>
            <p:ph type="sldNum" sz="quarter" idx="12"/>
          </p:nvPr>
        </p:nvSpPr>
        <p:spPr/>
        <p:txBody>
          <a:bodyPr/>
          <a:lstStyle/>
          <a:p>
            <a:fld id="{A1FA3D87-4B78-4D5D-8368-DA3305501A4C}" type="slidenum">
              <a:rPr lang="sv-SE" smtClean="0"/>
              <a:pPr/>
              <a:t>‹#›</a:t>
            </a:fld>
            <a:endParaRPr lang="sv-SE"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3048" y="1524198"/>
            <a:ext cx="4565904" cy="4565904"/>
          </a:xfrm>
          <a:prstGeom prst="rect">
            <a:avLst/>
          </a:prstGeom>
        </p:spPr>
      </p:pic>
      <p:sp>
        <p:nvSpPr>
          <p:cNvPr id="25" name="Text Placeholder 23"/>
          <p:cNvSpPr>
            <a:spLocks noGrp="1"/>
          </p:cNvSpPr>
          <p:nvPr>
            <p:ph type="body" sz="quarter" idx="14" hasCustomPrompt="1"/>
          </p:nvPr>
        </p:nvSpPr>
        <p:spPr>
          <a:xfrm>
            <a:off x="4485654" y="3284984"/>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3" name="Text Placeholder 23"/>
          <p:cNvSpPr>
            <a:spLocks noGrp="1"/>
          </p:cNvSpPr>
          <p:nvPr>
            <p:ph type="body" sz="quarter" idx="15" hasCustomPrompt="1"/>
          </p:nvPr>
        </p:nvSpPr>
        <p:spPr>
          <a:xfrm>
            <a:off x="5021310" y="3408776"/>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4" name="Text Placeholder 23"/>
          <p:cNvSpPr>
            <a:spLocks noGrp="1"/>
          </p:cNvSpPr>
          <p:nvPr>
            <p:ph type="body" sz="quarter" idx="16" hasCustomPrompt="1"/>
          </p:nvPr>
        </p:nvSpPr>
        <p:spPr>
          <a:xfrm>
            <a:off x="3990914" y="3104964"/>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5" name="Text Placeholder 23"/>
          <p:cNvSpPr>
            <a:spLocks noGrp="1"/>
          </p:cNvSpPr>
          <p:nvPr>
            <p:ph type="body" sz="quarter" idx="17" hasCustomPrompt="1"/>
          </p:nvPr>
        </p:nvSpPr>
        <p:spPr>
          <a:xfrm>
            <a:off x="4485654" y="2224571"/>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6" name="Text Placeholder 23"/>
          <p:cNvSpPr>
            <a:spLocks noGrp="1"/>
          </p:cNvSpPr>
          <p:nvPr>
            <p:ph type="body" sz="quarter" idx="18" hasCustomPrompt="1"/>
          </p:nvPr>
        </p:nvSpPr>
        <p:spPr>
          <a:xfrm>
            <a:off x="4865745" y="2584611"/>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7" name="Text Placeholder 23"/>
          <p:cNvSpPr>
            <a:spLocks noGrp="1"/>
          </p:cNvSpPr>
          <p:nvPr>
            <p:ph type="body" sz="quarter" idx="19" hasCustomPrompt="1"/>
          </p:nvPr>
        </p:nvSpPr>
        <p:spPr>
          <a:xfrm>
            <a:off x="5234737" y="295178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8" name="Text Placeholder 23"/>
          <p:cNvSpPr>
            <a:spLocks noGrp="1"/>
          </p:cNvSpPr>
          <p:nvPr>
            <p:ph type="body" sz="quarter" idx="20" hasCustomPrompt="1"/>
          </p:nvPr>
        </p:nvSpPr>
        <p:spPr>
          <a:xfrm>
            <a:off x="5414757" y="1700431"/>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9" name="Text Placeholder 23"/>
          <p:cNvSpPr>
            <a:spLocks noGrp="1"/>
          </p:cNvSpPr>
          <p:nvPr>
            <p:ph type="body" sz="quarter" idx="21" hasCustomPrompt="1"/>
          </p:nvPr>
        </p:nvSpPr>
        <p:spPr>
          <a:xfrm>
            <a:off x="5518300" y="2208435"/>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0" name="Text Placeholder 23"/>
          <p:cNvSpPr>
            <a:spLocks noGrp="1"/>
          </p:cNvSpPr>
          <p:nvPr>
            <p:ph type="body" sz="quarter" idx="22" hasCustomPrompt="1"/>
          </p:nvPr>
        </p:nvSpPr>
        <p:spPr>
          <a:xfrm>
            <a:off x="5710105" y="2711679"/>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1" name="Text Placeholder 23"/>
          <p:cNvSpPr>
            <a:spLocks noGrp="1"/>
          </p:cNvSpPr>
          <p:nvPr>
            <p:ph type="body" sz="quarter" idx="23" hasCustomPrompt="1"/>
          </p:nvPr>
        </p:nvSpPr>
        <p:spPr>
          <a:xfrm>
            <a:off x="6384032" y="170080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2" name="Text Placeholder 23"/>
          <p:cNvSpPr>
            <a:spLocks noGrp="1"/>
          </p:cNvSpPr>
          <p:nvPr>
            <p:ph type="body" sz="quarter" idx="24" hasCustomPrompt="1"/>
          </p:nvPr>
        </p:nvSpPr>
        <p:spPr>
          <a:xfrm>
            <a:off x="6312024" y="2204864"/>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3" name="Text Placeholder 23"/>
          <p:cNvSpPr>
            <a:spLocks noGrp="1"/>
          </p:cNvSpPr>
          <p:nvPr>
            <p:ph type="body" sz="quarter" idx="25" hasCustomPrompt="1"/>
          </p:nvPr>
        </p:nvSpPr>
        <p:spPr>
          <a:xfrm>
            <a:off x="6132004" y="270892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4" name="Text Placeholder 23"/>
          <p:cNvSpPr>
            <a:spLocks noGrp="1"/>
          </p:cNvSpPr>
          <p:nvPr>
            <p:ph type="body" sz="quarter" idx="26" hasCustomPrompt="1"/>
          </p:nvPr>
        </p:nvSpPr>
        <p:spPr>
          <a:xfrm>
            <a:off x="6592438" y="296357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5" name="Text Placeholder 23"/>
          <p:cNvSpPr>
            <a:spLocks noGrp="1"/>
          </p:cNvSpPr>
          <p:nvPr>
            <p:ph type="body" sz="quarter" idx="27" hasCustomPrompt="1"/>
          </p:nvPr>
        </p:nvSpPr>
        <p:spPr>
          <a:xfrm>
            <a:off x="6960904" y="2584611"/>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6" name="Text Placeholder 23"/>
          <p:cNvSpPr>
            <a:spLocks noGrp="1"/>
          </p:cNvSpPr>
          <p:nvPr>
            <p:ph type="body" sz="quarter" idx="28" hasCustomPrompt="1"/>
          </p:nvPr>
        </p:nvSpPr>
        <p:spPr>
          <a:xfrm>
            <a:off x="7329365" y="2224571"/>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2" name="Text Placeholder 23"/>
          <p:cNvSpPr>
            <a:spLocks noGrp="1"/>
          </p:cNvSpPr>
          <p:nvPr>
            <p:ph type="body" sz="quarter" idx="29" hasCustomPrompt="1"/>
          </p:nvPr>
        </p:nvSpPr>
        <p:spPr>
          <a:xfrm>
            <a:off x="6816080" y="3422561"/>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3" name="Text Placeholder 23"/>
          <p:cNvSpPr>
            <a:spLocks noGrp="1"/>
          </p:cNvSpPr>
          <p:nvPr>
            <p:ph type="body" sz="quarter" idx="30" hasCustomPrompt="1"/>
          </p:nvPr>
        </p:nvSpPr>
        <p:spPr>
          <a:xfrm>
            <a:off x="7329365" y="3284984"/>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4" name="Text Placeholder 23"/>
          <p:cNvSpPr>
            <a:spLocks noGrp="1"/>
          </p:cNvSpPr>
          <p:nvPr>
            <p:ph type="body" sz="quarter" idx="31" hasCustomPrompt="1"/>
          </p:nvPr>
        </p:nvSpPr>
        <p:spPr>
          <a:xfrm>
            <a:off x="7825760" y="314359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6" name="Text Placeholder 23"/>
          <p:cNvSpPr>
            <a:spLocks noGrp="1"/>
          </p:cNvSpPr>
          <p:nvPr>
            <p:ph type="body" sz="quarter" idx="32" hasCustomPrompt="1"/>
          </p:nvPr>
        </p:nvSpPr>
        <p:spPr>
          <a:xfrm>
            <a:off x="6816080" y="383411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7" name="Text Placeholder 23"/>
          <p:cNvSpPr>
            <a:spLocks noGrp="1"/>
          </p:cNvSpPr>
          <p:nvPr>
            <p:ph type="body" sz="quarter" idx="33" hasCustomPrompt="1"/>
          </p:nvPr>
        </p:nvSpPr>
        <p:spPr>
          <a:xfrm>
            <a:off x="7341521" y="3977316"/>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8" name="Text Placeholder 23"/>
          <p:cNvSpPr>
            <a:spLocks noGrp="1"/>
          </p:cNvSpPr>
          <p:nvPr>
            <p:ph type="body" sz="quarter" idx="34" hasCustomPrompt="1"/>
          </p:nvPr>
        </p:nvSpPr>
        <p:spPr>
          <a:xfrm>
            <a:off x="7849948" y="407707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9" name="Text Placeholder 23"/>
          <p:cNvSpPr>
            <a:spLocks noGrp="1"/>
          </p:cNvSpPr>
          <p:nvPr>
            <p:ph type="body" sz="quarter" idx="35" hasCustomPrompt="1"/>
          </p:nvPr>
        </p:nvSpPr>
        <p:spPr>
          <a:xfrm>
            <a:off x="6577047" y="429734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0" name="Text Placeholder 23"/>
          <p:cNvSpPr>
            <a:spLocks noGrp="1"/>
          </p:cNvSpPr>
          <p:nvPr>
            <p:ph type="body" sz="quarter" idx="36" hasCustomPrompt="1"/>
          </p:nvPr>
        </p:nvSpPr>
        <p:spPr>
          <a:xfrm>
            <a:off x="6952478" y="465738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1" name="Text Placeholder 23"/>
          <p:cNvSpPr>
            <a:spLocks noGrp="1"/>
          </p:cNvSpPr>
          <p:nvPr>
            <p:ph type="body" sz="quarter" idx="37" hasCustomPrompt="1"/>
          </p:nvPr>
        </p:nvSpPr>
        <p:spPr>
          <a:xfrm>
            <a:off x="7334461" y="502420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2" name="Text Placeholder 23"/>
          <p:cNvSpPr>
            <a:spLocks noGrp="1"/>
          </p:cNvSpPr>
          <p:nvPr>
            <p:ph type="body" sz="quarter" idx="38" hasCustomPrompt="1"/>
          </p:nvPr>
        </p:nvSpPr>
        <p:spPr>
          <a:xfrm>
            <a:off x="6132004" y="452684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7" name="Text Placeholder 23"/>
          <p:cNvSpPr>
            <a:spLocks noGrp="1"/>
          </p:cNvSpPr>
          <p:nvPr>
            <p:ph type="body" sz="quarter" idx="39" hasCustomPrompt="1"/>
          </p:nvPr>
        </p:nvSpPr>
        <p:spPr>
          <a:xfrm>
            <a:off x="6312024" y="502420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8" name="Text Placeholder 23"/>
          <p:cNvSpPr>
            <a:spLocks noGrp="1"/>
          </p:cNvSpPr>
          <p:nvPr>
            <p:ph type="body" sz="quarter" idx="40" hasCustomPrompt="1"/>
          </p:nvPr>
        </p:nvSpPr>
        <p:spPr>
          <a:xfrm>
            <a:off x="6456040" y="551723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9" name="Text Placeholder 23"/>
          <p:cNvSpPr>
            <a:spLocks noGrp="1"/>
          </p:cNvSpPr>
          <p:nvPr>
            <p:ph type="body" sz="quarter" idx="41" hasCustomPrompt="1"/>
          </p:nvPr>
        </p:nvSpPr>
        <p:spPr>
          <a:xfrm>
            <a:off x="5021344" y="3843089"/>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0" name="Text Placeholder 23"/>
          <p:cNvSpPr>
            <a:spLocks noGrp="1"/>
          </p:cNvSpPr>
          <p:nvPr>
            <p:ph type="body" sz="quarter" idx="42" hasCustomPrompt="1"/>
          </p:nvPr>
        </p:nvSpPr>
        <p:spPr>
          <a:xfrm>
            <a:off x="4505705" y="401413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1" name="Text Placeholder 23"/>
          <p:cNvSpPr>
            <a:spLocks noGrp="1"/>
          </p:cNvSpPr>
          <p:nvPr>
            <p:ph type="body" sz="quarter" idx="43" hasCustomPrompt="1"/>
          </p:nvPr>
        </p:nvSpPr>
        <p:spPr>
          <a:xfrm>
            <a:off x="3989259" y="4124355"/>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2" name="Text Placeholder 23"/>
          <p:cNvSpPr>
            <a:spLocks noGrp="1"/>
          </p:cNvSpPr>
          <p:nvPr>
            <p:ph type="body" sz="quarter" idx="44" hasCustomPrompt="1"/>
          </p:nvPr>
        </p:nvSpPr>
        <p:spPr>
          <a:xfrm>
            <a:off x="5258440" y="429062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3" name="Text Placeholder 23"/>
          <p:cNvSpPr>
            <a:spLocks noGrp="1"/>
          </p:cNvSpPr>
          <p:nvPr>
            <p:ph type="body" sz="quarter" idx="45" hasCustomPrompt="1"/>
          </p:nvPr>
        </p:nvSpPr>
        <p:spPr>
          <a:xfrm>
            <a:off x="4874697" y="465738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4" name="Text Placeholder 23"/>
          <p:cNvSpPr>
            <a:spLocks noGrp="1"/>
          </p:cNvSpPr>
          <p:nvPr>
            <p:ph type="body" sz="quarter" idx="46" hasCustomPrompt="1"/>
          </p:nvPr>
        </p:nvSpPr>
        <p:spPr>
          <a:xfrm>
            <a:off x="4515771" y="502420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5" name="Text Placeholder 23"/>
          <p:cNvSpPr>
            <a:spLocks noGrp="1"/>
          </p:cNvSpPr>
          <p:nvPr>
            <p:ph type="body" sz="quarter" idx="47" hasCustomPrompt="1"/>
          </p:nvPr>
        </p:nvSpPr>
        <p:spPr>
          <a:xfrm>
            <a:off x="5689264" y="455437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6" name="Text Placeholder 23"/>
          <p:cNvSpPr>
            <a:spLocks noGrp="1"/>
          </p:cNvSpPr>
          <p:nvPr>
            <p:ph type="body" sz="quarter" idx="48" hasCustomPrompt="1"/>
          </p:nvPr>
        </p:nvSpPr>
        <p:spPr>
          <a:xfrm>
            <a:off x="5584938" y="503276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7" name="Text Placeholder 23"/>
          <p:cNvSpPr>
            <a:spLocks noGrp="1"/>
          </p:cNvSpPr>
          <p:nvPr>
            <p:ph type="body" sz="quarter" idx="49" hasCustomPrompt="1"/>
          </p:nvPr>
        </p:nvSpPr>
        <p:spPr>
          <a:xfrm>
            <a:off x="5437033" y="559296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Tree>
    <p:extLst>
      <p:ext uri="{BB962C8B-B14F-4D97-AF65-F5344CB8AC3E}">
        <p14:creationId xmlns:p14="http://schemas.microsoft.com/office/powerpoint/2010/main" val="1126170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Årshjul - Blå">
    <p:spTree>
      <p:nvGrpSpPr>
        <p:cNvPr id="1" name=""/>
        <p:cNvGrpSpPr/>
        <p:nvPr/>
      </p:nvGrpSpPr>
      <p:grpSpPr>
        <a:xfrm>
          <a:off x="0" y="0"/>
          <a:ext cx="0" cy="0"/>
          <a:chOff x="0" y="0"/>
          <a:chExt cx="0" cy="0"/>
        </a:xfrm>
      </p:grpSpPr>
      <p:pic>
        <p:nvPicPr>
          <p:cNvPr id="43" name="Picture 4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8854" y="1523198"/>
            <a:ext cx="4570098" cy="4570098"/>
          </a:xfrm>
          <a:prstGeom prst="rect">
            <a:avLst/>
          </a:prstGeom>
        </p:spPr>
      </p:pic>
      <p:sp>
        <p:nvSpPr>
          <p:cNvPr id="2" name="Title 1"/>
          <p:cNvSpPr>
            <a:spLocks noGrp="1"/>
          </p:cNvSpPr>
          <p:nvPr>
            <p:ph type="title"/>
          </p:nvPr>
        </p:nvSpPr>
        <p:spPr/>
        <p:txBody>
          <a:bodyPr/>
          <a:lstStyle/>
          <a:p>
            <a:r>
              <a:rPr lang="sv-SE"/>
              <a:t>Click to edit Master title style</a:t>
            </a:r>
            <a:endParaRPr lang="en-US"/>
          </a:p>
        </p:txBody>
      </p:sp>
      <p:sp>
        <p:nvSpPr>
          <p:cNvPr id="3" name="Date Placeholder 2"/>
          <p:cNvSpPr>
            <a:spLocks noGrp="1"/>
          </p:cNvSpPr>
          <p:nvPr>
            <p:ph type="dt" sz="half" idx="10"/>
          </p:nvPr>
        </p:nvSpPr>
        <p:spPr/>
        <p:txBody>
          <a:bodyPr/>
          <a:lstStyle/>
          <a:p>
            <a:r>
              <a:rPr lang="sv-SE"/>
              <a:t>20XX-XX-XX</a:t>
            </a:r>
            <a:endParaRPr lang="sv-SE" dirty="0"/>
          </a:p>
        </p:txBody>
      </p:sp>
      <p:sp>
        <p:nvSpPr>
          <p:cNvPr id="4" name="Footer Placeholder 3"/>
          <p:cNvSpPr>
            <a:spLocks noGrp="1"/>
          </p:cNvSpPr>
          <p:nvPr>
            <p:ph type="ftr" sz="quarter" idx="11"/>
          </p:nvPr>
        </p:nvSpPr>
        <p:spPr/>
        <p:txBody>
          <a:bodyPr/>
          <a:lstStyle/>
          <a:p>
            <a:r>
              <a:rPr lang="sv-SE"/>
              <a:t>Skriv eventuell sidfot här</a:t>
            </a:r>
            <a:endParaRPr lang="sv-SE" dirty="0"/>
          </a:p>
        </p:txBody>
      </p:sp>
      <p:sp>
        <p:nvSpPr>
          <p:cNvPr id="5" name="Slide Number Placeholder 4"/>
          <p:cNvSpPr>
            <a:spLocks noGrp="1"/>
          </p:cNvSpPr>
          <p:nvPr>
            <p:ph type="sldNum" sz="quarter" idx="12"/>
          </p:nvPr>
        </p:nvSpPr>
        <p:spPr/>
        <p:txBody>
          <a:bodyPr/>
          <a:lstStyle/>
          <a:p>
            <a:fld id="{A1FA3D87-4B78-4D5D-8368-DA3305501A4C}" type="slidenum">
              <a:rPr lang="sv-SE" smtClean="0"/>
              <a:pPr/>
              <a:t>‹#›</a:t>
            </a:fld>
            <a:endParaRPr lang="sv-SE" dirty="0"/>
          </a:p>
        </p:txBody>
      </p:sp>
      <p:sp>
        <p:nvSpPr>
          <p:cNvPr id="7" name="Text Placeholder 23"/>
          <p:cNvSpPr>
            <a:spLocks noGrp="1"/>
          </p:cNvSpPr>
          <p:nvPr>
            <p:ph type="body" sz="quarter" idx="14" hasCustomPrompt="1"/>
          </p:nvPr>
        </p:nvSpPr>
        <p:spPr>
          <a:xfrm>
            <a:off x="4485654" y="328749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8" name="Text Placeholder 23"/>
          <p:cNvSpPr>
            <a:spLocks noGrp="1"/>
          </p:cNvSpPr>
          <p:nvPr>
            <p:ph type="body" sz="quarter" idx="15" hasCustomPrompt="1"/>
          </p:nvPr>
        </p:nvSpPr>
        <p:spPr>
          <a:xfrm>
            <a:off x="5021310" y="341129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9" name="Text Placeholder 23"/>
          <p:cNvSpPr>
            <a:spLocks noGrp="1"/>
          </p:cNvSpPr>
          <p:nvPr>
            <p:ph type="body" sz="quarter" idx="16" hasCustomPrompt="1"/>
          </p:nvPr>
        </p:nvSpPr>
        <p:spPr>
          <a:xfrm>
            <a:off x="3990914" y="310747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0" name="Text Placeholder 23"/>
          <p:cNvSpPr>
            <a:spLocks noGrp="1"/>
          </p:cNvSpPr>
          <p:nvPr>
            <p:ph type="body" sz="quarter" idx="17" hasCustomPrompt="1"/>
          </p:nvPr>
        </p:nvSpPr>
        <p:spPr>
          <a:xfrm>
            <a:off x="4485654" y="2227085"/>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1" name="Text Placeholder 23"/>
          <p:cNvSpPr>
            <a:spLocks noGrp="1"/>
          </p:cNvSpPr>
          <p:nvPr>
            <p:ph type="body" sz="quarter" idx="18" hasCustomPrompt="1"/>
          </p:nvPr>
        </p:nvSpPr>
        <p:spPr>
          <a:xfrm>
            <a:off x="4865745" y="2587125"/>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2" name="Text Placeholder 23"/>
          <p:cNvSpPr>
            <a:spLocks noGrp="1"/>
          </p:cNvSpPr>
          <p:nvPr>
            <p:ph type="body" sz="quarter" idx="19" hasCustomPrompt="1"/>
          </p:nvPr>
        </p:nvSpPr>
        <p:spPr>
          <a:xfrm>
            <a:off x="5234737" y="2954294"/>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3" name="Text Placeholder 23"/>
          <p:cNvSpPr>
            <a:spLocks noGrp="1"/>
          </p:cNvSpPr>
          <p:nvPr>
            <p:ph type="body" sz="quarter" idx="20" hasCustomPrompt="1"/>
          </p:nvPr>
        </p:nvSpPr>
        <p:spPr>
          <a:xfrm>
            <a:off x="5414757" y="1702945"/>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4" name="Text Placeholder 23"/>
          <p:cNvSpPr>
            <a:spLocks noGrp="1"/>
          </p:cNvSpPr>
          <p:nvPr>
            <p:ph type="body" sz="quarter" idx="21" hasCustomPrompt="1"/>
          </p:nvPr>
        </p:nvSpPr>
        <p:spPr>
          <a:xfrm>
            <a:off x="5518300" y="2210949"/>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5" name="Text Placeholder 23"/>
          <p:cNvSpPr>
            <a:spLocks noGrp="1"/>
          </p:cNvSpPr>
          <p:nvPr>
            <p:ph type="body" sz="quarter" idx="22" hasCustomPrompt="1"/>
          </p:nvPr>
        </p:nvSpPr>
        <p:spPr>
          <a:xfrm>
            <a:off x="5710105" y="271419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6" name="Text Placeholder 23"/>
          <p:cNvSpPr>
            <a:spLocks noGrp="1"/>
          </p:cNvSpPr>
          <p:nvPr>
            <p:ph type="body" sz="quarter" idx="23" hasCustomPrompt="1"/>
          </p:nvPr>
        </p:nvSpPr>
        <p:spPr>
          <a:xfrm>
            <a:off x="6384032" y="170332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7" name="Text Placeholder 23"/>
          <p:cNvSpPr>
            <a:spLocks noGrp="1"/>
          </p:cNvSpPr>
          <p:nvPr>
            <p:ph type="body" sz="quarter" idx="24" hasCustomPrompt="1"/>
          </p:nvPr>
        </p:nvSpPr>
        <p:spPr>
          <a:xfrm>
            <a:off x="6312024" y="220737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8" name="Text Placeholder 23"/>
          <p:cNvSpPr>
            <a:spLocks noGrp="1"/>
          </p:cNvSpPr>
          <p:nvPr>
            <p:ph type="body" sz="quarter" idx="25" hasCustomPrompt="1"/>
          </p:nvPr>
        </p:nvSpPr>
        <p:spPr>
          <a:xfrm>
            <a:off x="6132004" y="2711434"/>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9" name="Text Placeholder 23"/>
          <p:cNvSpPr>
            <a:spLocks noGrp="1"/>
          </p:cNvSpPr>
          <p:nvPr>
            <p:ph type="body" sz="quarter" idx="26" hasCustomPrompt="1"/>
          </p:nvPr>
        </p:nvSpPr>
        <p:spPr>
          <a:xfrm>
            <a:off x="6592438" y="296609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0" name="Text Placeholder 23"/>
          <p:cNvSpPr>
            <a:spLocks noGrp="1"/>
          </p:cNvSpPr>
          <p:nvPr>
            <p:ph type="body" sz="quarter" idx="27" hasCustomPrompt="1"/>
          </p:nvPr>
        </p:nvSpPr>
        <p:spPr>
          <a:xfrm>
            <a:off x="6960904" y="2587125"/>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1" name="Text Placeholder 23"/>
          <p:cNvSpPr>
            <a:spLocks noGrp="1"/>
          </p:cNvSpPr>
          <p:nvPr>
            <p:ph type="body" sz="quarter" idx="28" hasCustomPrompt="1"/>
          </p:nvPr>
        </p:nvSpPr>
        <p:spPr>
          <a:xfrm>
            <a:off x="7329365" y="2227085"/>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2" name="Text Placeholder 23"/>
          <p:cNvSpPr>
            <a:spLocks noGrp="1"/>
          </p:cNvSpPr>
          <p:nvPr>
            <p:ph type="body" sz="quarter" idx="29" hasCustomPrompt="1"/>
          </p:nvPr>
        </p:nvSpPr>
        <p:spPr>
          <a:xfrm>
            <a:off x="6816080" y="3425075"/>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3" name="Text Placeholder 23"/>
          <p:cNvSpPr>
            <a:spLocks noGrp="1"/>
          </p:cNvSpPr>
          <p:nvPr>
            <p:ph type="body" sz="quarter" idx="30" hasCustomPrompt="1"/>
          </p:nvPr>
        </p:nvSpPr>
        <p:spPr>
          <a:xfrm>
            <a:off x="7329365" y="328749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4" name="Text Placeholder 23"/>
          <p:cNvSpPr>
            <a:spLocks noGrp="1"/>
          </p:cNvSpPr>
          <p:nvPr>
            <p:ph type="body" sz="quarter" idx="31" hasCustomPrompt="1"/>
          </p:nvPr>
        </p:nvSpPr>
        <p:spPr>
          <a:xfrm>
            <a:off x="7825760" y="314611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5" name="Text Placeholder 23"/>
          <p:cNvSpPr>
            <a:spLocks noGrp="1"/>
          </p:cNvSpPr>
          <p:nvPr>
            <p:ph type="body" sz="quarter" idx="32" hasCustomPrompt="1"/>
          </p:nvPr>
        </p:nvSpPr>
        <p:spPr>
          <a:xfrm>
            <a:off x="6816080" y="383662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6" name="Text Placeholder 23"/>
          <p:cNvSpPr>
            <a:spLocks noGrp="1"/>
          </p:cNvSpPr>
          <p:nvPr>
            <p:ph type="body" sz="quarter" idx="33" hasCustomPrompt="1"/>
          </p:nvPr>
        </p:nvSpPr>
        <p:spPr>
          <a:xfrm>
            <a:off x="7341521" y="397983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7" name="Text Placeholder 23"/>
          <p:cNvSpPr>
            <a:spLocks noGrp="1"/>
          </p:cNvSpPr>
          <p:nvPr>
            <p:ph type="body" sz="quarter" idx="34" hasCustomPrompt="1"/>
          </p:nvPr>
        </p:nvSpPr>
        <p:spPr>
          <a:xfrm>
            <a:off x="7849948" y="4079586"/>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8" name="Text Placeholder 23"/>
          <p:cNvSpPr>
            <a:spLocks noGrp="1"/>
          </p:cNvSpPr>
          <p:nvPr>
            <p:ph type="body" sz="quarter" idx="35" hasCustomPrompt="1"/>
          </p:nvPr>
        </p:nvSpPr>
        <p:spPr>
          <a:xfrm>
            <a:off x="6577047" y="429986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9" name="Text Placeholder 23"/>
          <p:cNvSpPr>
            <a:spLocks noGrp="1"/>
          </p:cNvSpPr>
          <p:nvPr>
            <p:ph type="body" sz="quarter" idx="36" hasCustomPrompt="1"/>
          </p:nvPr>
        </p:nvSpPr>
        <p:spPr>
          <a:xfrm>
            <a:off x="6952478" y="465990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0" name="Text Placeholder 23"/>
          <p:cNvSpPr>
            <a:spLocks noGrp="1"/>
          </p:cNvSpPr>
          <p:nvPr>
            <p:ph type="body" sz="quarter" idx="37" hasCustomPrompt="1"/>
          </p:nvPr>
        </p:nvSpPr>
        <p:spPr>
          <a:xfrm>
            <a:off x="7334461" y="502672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1" name="Text Placeholder 23"/>
          <p:cNvSpPr>
            <a:spLocks noGrp="1"/>
          </p:cNvSpPr>
          <p:nvPr>
            <p:ph type="body" sz="quarter" idx="38" hasCustomPrompt="1"/>
          </p:nvPr>
        </p:nvSpPr>
        <p:spPr>
          <a:xfrm>
            <a:off x="6132004" y="4529354"/>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2" name="Text Placeholder 23"/>
          <p:cNvSpPr>
            <a:spLocks noGrp="1"/>
          </p:cNvSpPr>
          <p:nvPr>
            <p:ph type="body" sz="quarter" idx="39" hasCustomPrompt="1"/>
          </p:nvPr>
        </p:nvSpPr>
        <p:spPr>
          <a:xfrm>
            <a:off x="6312024" y="502672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3" name="Text Placeholder 23"/>
          <p:cNvSpPr>
            <a:spLocks noGrp="1"/>
          </p:cNvSpPr>
          <p:nvPr>
            <p:ph type="body" sz="quarter" idx="40" hasCustomPrompt="1"/>
          </p:nvPr>
        </p:nvSpPr>
        <p:spPr>
          <a:xfrm>
            <a:off x="6456040" y="5519746"/>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4" name="Text Placeholder 23"/>
          <p:cNvSpPr>
            <a:spLocks noGrp="1"/>
          </p:cNvSpPr>
          <p:nvPr>
            <p:ph type="body" sz="quarter" idx="41" hasCustomPrompt="1"/>
          </p:nvPr>
        </p:nvSpPr>
        <p:spPr>
          <a:xfrm>
            <a:off x="5021344" y="384560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5" name="Text Placeholder 23"/>
          <p:cNvSpPr>
            <a:spLocks noGrp="1"/>
          </p:cNvSpPr>
          <p:nvPr>
            <p:ph type="body" sz="quarter" idx="42" hasCustomPrompt="1"/>
          </p:nvPr>
        </p:nvSpPr>
        <p:spPr>
          <a:xfrm>
            <a:off x="4505705" y="401664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6" name="Text Placeholder 23"/>
          <p:cNvSpPr>
            <a:spLocks noGrp="1"/>
          </p:cNvSpPr>
          <p:nvPr>
            <p:ph type="body" sz="quarter" idx="43" hasCustomPrompt="1"/>
          </p:nvPr>
        </p:nvSpPr>
        <p:spPr>
          <a:xfrm>
            <a:off x="3989259" y="4126869"/>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7" name="Text Placeholder 23"/>
          <p:cNvSpPr>
            <a:spLocks noGrp="1"/>
          </p:cNvSpPr>
          <p:nvPr>
            <p:ph type="body" sz="quarter" idx="44" hasCustomPrompt="1"/>
          </p:nvPr>
        </p:nvSpPr>
        <p:spPr>
          <a:xfrm>
            <a:off x="5258440" y="4293134"/>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8" name="Text Placeholder 23"/>
          <p:cNvSpPr>
            <a:spLocks noGrp="1"/>
          </p:cNvSpPr>
          <p:nvPr>
            <p:ph type="body" sz="quarter" idx="45" hasCustomPrompt="1"/>
          </p:nvPr>
        </p:nvSpPr>
        <p:spPr>
          <a:xfrm>
            <a:off x="4874697" y="465990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9" name="Text Placeholder 23"/>
          <p:cNvSpPr>
            <a:spLocks noGrp="1"/>
          </p:cNvSpPr>
          <p:nvPr>
            <p:ph type="body" sz="quarter" idx="46" hasCustomPrompt="1"/>
          </p:nvPr>
        </p:nvSpPr>
        <p:spPr>
          <a:xfrm>
            <a:off x="4515771" y="502672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0" name="Text Placeholder 23"/>
          <p:cNvSpPr>
            <a:spLocks noGrp="1"/>
          </p:cNvSpPr>
          <p:nvPr>
            <p:ph type="body" sz="quarter" idx="47" hasCustomPrompt="1"/>
          </p:nvPr>
        </p:nvSpPr>
        <p:spPr>
          <a:xfrm>
            <a:off x="5689264" y="455689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1" name="Text Placeholder 23"/>
          <p:cNvSpPr>
            <a:spLocks noGrp="1"/>
          </p:cNvSpPr>
          <p:nvPr>
            <p:ph type="body" sz="quarter" idx="48" hasCustomPrompt="1"/>
          </p:nvPr>
        </p:nvSpPr>
        <p:spPr>
          <a:xfrm>
            <a:off x="5584938" y="503528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2" name="Text Placeholder 23"/>
          <p:cNvSpPr>
            <a:spLocks noGrp="1"/>
          </p:cNvSpPr>
          <p:nvPr>
            <p:ph type="body" sz="quarter" idx="49" hasCustomPrompt="1"/>
          </p:nvPr>
        </p:nvSpPr>
        <p:spPr>
          <a:xfrm>
            <a:off x="5437033" y="5595474"/>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Tree>
    <p:extLst>
      <p:ext uri="{BB962C8B-B14F-4D97-AF65-F5344CB8AC3E}">
        <p14:creationId xmlns:p14="http://schemas.microsoft.com/office/powerpoint/2010/main" val="11862047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613EC489-5539-426C-AC56-8BF4C706D730}" type="datetimeFigureOut">
              <a:rPr lang="sv-SE" smtClean="0"/>
              <a:t>2022-10-24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A863431-1224-4A6B-937D-D6AFCAB03EB3}" type="slidenum">
              <a:rPr lang="sv-SE" smtClean="0"/>
              <a:t>‹#›</a:t>
            </a:fld>
            <a:endParaRPr lang="sv-SE"/>
          </a:p>
        </p:txBody>
      </p:sp>
    </p:spTree>
    <p:extLst>
      <p:ext uri="{BB962C8B-B14F-4D97-AF65-F5344CB8AC3E}">
        <p14:creationId xmlns:p14="http://schemas.microsoft.com/office/powerpoint/2010/main" val="1434028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613EC489-5539-426C-AC56-8BF4C706D730}" type="datetimeFigureOut">
              <a:rPr lang="sv-SE" smtClean="0"/>
              <a:t>2022-10-24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A863431-1224-4A6B-937D-D6AFCAB03EB3}" type="slidenum">
              <a:rPr lang="sv-SE" smtClean="0"/>
              <a:t>‹#›</a:t>
            </a:fld>
            <a:endParaRPr lang="sv-SE"/>
          </a:p>
        </p:txBody>
      </p:sp>
    </p:spTree>
    <p:extLst>
      <p:ext uri="{BB962C8B-B14F-4D97-AF65-F5344CB8AC3E}">
        <p14:creationId xmlns:p14="http://schemas.microsoft.com/office/powerpoint/2010/main" val="220033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fld id="{613EC489-5539-426C-AC56-8BF4C706D730}" type="datetimeFigureOut">
              <a:rPr lang="sv-SE" smtClean="0"/>
              <a:t>2022-10-24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A863431-1224-4A6B-937D-D6AFCAB03EB3}" type="slidenum">
              <a:rPr lang="sv-SE" smtClean="0"/>
              <a:t>‹#›</a:t>
            </a:fld>
            <a:endParaRPr lang="sv-SE"/>
          </a:p>
        </p:txBody>
      </p:sp>
    </p:spTree>
    <p:extLst>
      <p:ext uri="{BB962C8B-B14F-4D97-AF65-F5344CB8AC3E}">
        <p14:creationId xmlns:p14="http://schemas.microsoft.com/office/powerpoint/2010/main" val="2811814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613EC489-5539-426C-AC56-8BF4C706D730}" type="datetimeFigureOut">
              <a:rPr lang="sv-SE" smtClean="0"/>
              <a:t>2022-10-24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FA863431-1224-4A6B-937D-D6AFCAB03EB3}" type="slidenum">
              <a:rPr lang="sv-SE" smtClean="0"/>
              <a:t>‹#›</a:t>
            </a:fld>
            <a:endParaRPr lang="sv-SE"/>
          </a:p>
        </p:txBody>
      </p:sp>
    </p:spTree>
    <p:extLst>
      <p:ext uri="{BB962C8B-B14F-4D97-AF65-F5344CB8AC3E}">
        <p14:creationId xmlns:p14="http://schemas.microsoft.com/office/powerpoint/2010/main" val="2161097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613EC489-5539-426C-AC56-8BF4C706D730}" type="datetimeFigureOut">
              <a:rPr lang="sv-SE" smtClean="0"/>
              <a:t>2022-10-24</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FA863431-1224-4A6B-937D-D6AFCAB03EB3}" type="slidenum">
              <a:rPr lang="sv-SE" smtClean="0"/>
              <a:t>‹#›</a:t>
            </a:fld>
            <a:endParaRPr lang="sv-SE"/>
          </a:p>
        </p:txBody>
      </p:sp>
    </p:spTree>
    <p:extLst>
      <p:ext uri="{BB962C8B-B14F-4D97-AF65-F5344CB8AC3E}">
        <p14:creationId xmlns:p14="http://schemas.microsoft.com/office/powerpoint/2010/main" val="1432398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613EC489-5539-426C-AC56-8BF4C706D730}" type="datetimeFigureOut">
              <a:rPr lang="sv-SE" smtClean="0"/>
              <a:t>2022-10-24</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FA863431-1224-4A6B-937D-D6AFCAB03EB3}" type="slidenum">
              <a:rPr lang="sv-SE" smtClean="0"/>
              <a:t>‹#›</a:t>
            </a:fld>
            <a:endParaRPr lang="sv-SE"/>
          </a:p>
        </p:txBody>
      </p:sp>
    </p:spTree>
    <p:extLst>
      <p:ext uri="{BB962C8B-B14F-4D97-AF65-F5344CB8AC3E}">
        <p14:creationId xmlns:p14="http://schemas.microsoft.com/office/powerpoint/2010/main" val="1789596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613EC489-5539-426C-AC56-8BF4C706D730}" type="datetimeFigureOut">
              <a:rPr lang="sv-SE" smtClean="0"/>
              <a:t>2022-10-24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FA863431-1224-4A6B-937D-D6AFCAB03EB3}" type="slidenum">
              <a:rPr lang="sv-SE" smtClean="0"/>
              <a:t>‹#›</a:t>
            </a:fld>
            <a:endParaRPr lang="sv-SE"/>
          </a:p>
        </p:txBody>
      </p:sp>
    </p:spTree>
    <p:extLst>
      <p:ext uri="{BB962C8B-B14F-4D97-AF65-F5344CB8AC3E}">
        <p14:creationId xmlns:p14="http://schemas.microsoft.com/office/powerpoint/2010/main" val="361011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sida -  svart logo grå bakgrund">
    <p:bg>
      <p:bgPr>
        <a:solidFill>
          <a:srgbClr val="F5F3EE"/>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609600" y="457200"/>
            <a:ext cx="7320000" cy="968400"/>
          </a:xfrm>
        </p:spPr>
        <p:txBody>
          <a:bodyPr/>
          <a:lstStyle>
            <a:lvl1pPr>
              <a:defRPr>
                <a:solidFill>
                  <a:schemeClr val="tx1"/>
                </a:solidFill>
              </a:defRPr>
            </a:lvl1pPr>
          </a:lstStyle>
          <a:p>
            <a:r>
              <a:rPr lang="sv-SE" dirty="0"/>
              <a:t>Klicka här för att ändra format</a:t>
            </a:r>
          </a:p>
        </p:txBody>
      </p:sp>
      <p:sp>
        <p:nvSpPr>
          <p:cNvPr id="4" name="Platshållare för text 3"/>
          <p:cNvSpPr>
            <a:spLocks noGrp="1"/>
          </p:cNvSpPr>
          <p:nvPr>
            <p:ph type="body" sz="quarter" idx="10" hasCustomPrompt="1"/>
          </p:nvPr>
        </p:nvSpPr>
        <p:spPr>
          <a:xfrm>
            <a:off x="609600" y="1440000"/>
            <a:ext cx="7305600" cy="1753200"/>
          </a:xfrm>
        </p:spPr>
        <p:txBody>
          <a:bodyPr/>
          <a:lstStyle>
            <a:lvl1pPr marL="0" indent="0">
              <a:buNone/>
              <a:defRPr/>
            </a:lvl1pPr>
          </a:lstStyle>
          <a:p>
            <a:r>
              <a:rPr lang="sv-SE" dirty="0"/>
              <a:t>Skriv </a:t>
            </a:r>
            <a:r>
              <a:rPr lang="sv-SE" dirty="0" err="1"/>
              <a:t>ev</a:t>
            </a:r>
            <a:r>
              <a:rPr lang="sv-SE" dirty="0"/>
              <a:t> underrubrik här</a:t>
            </a:r>
          </a:p>
        </p:txBody>
      </p:sp>
      <p:pic>
        <p:nvPicPr>
          <p:cNvPr id="11" name="Bildobjekt 10"/>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214399" y="467862"/>
            <a:ext cx="1368000" cy="468276"/>
          </a:xfrm>
          <a:prstGeom prst="rect">
            <a:avLst/>
          </a:prstGeom>
        </p:spPr>
      </p:pic>
    </p:spTree>
    <p:extLst>
      <p:ext uri="{BB962C8B-B14F-4D97-AF65-F5344CB8AC3E}">
        <p14:creationId xmlns:p14="http://schemas.microsoft.com/office/powerpoint/2010/main" val="2267146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613EC489-5539-426C-AC56-8BF4C706D730}" type="datetimeFigureOut">
              <a:rPr lang="sv-SE" smtClean="0"/>
              <a:t>2022-10-24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FA863431-1224-4A6B-937D-D6AFCAB03EB3}" type="slidenum">
              <a:rPr lang="sv-SE" smtClean="0"/>
              <a:t>‹#›</a:t>
            </a:fld>
            <a:endParaRPr lang="sv-SE"/>
          </a:p>
        </p:txBody>
      </p:sp>
    </p:spTree>
    <p:extLst>
      <p:ext uri="{BB962C8B-B14F-4D97-AF65-F5344CB8AC3E}">
        <p14:creationId xmlns:p14="http://schemas.microsoft.com/office/powerpoint/2010/main" val="38946841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613EC489-5539-426C-AC56-8BF4C706D730}" type="datetimeFigureOut">
              <a:rPr lang="sv-SE" smtClean="0"/>
              <a:t>2022-10-24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FA863431-1224-4A6B-937D-D6AFCAB03EB3}" type="slidenum">
              <a:rPr lang="sv-SE" smtClean="0"/>
              <a:t>‹#›</a:t>
            </a:fld>
            <a:endParaRPr lang="sv-SE"/>
          </a:p>
        </p:txBody>
      </p:sp>
    </p:spTree>
    <p:extLst>
      <p:ext uri="{BB962C8B-B14F-4D97-AF65-F5344CB8AC3E}">
        <p14:creationId xmlns:p14="http://schemas.microsoft.com/office/powerpoint/2010/main" val="39456035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613EC489-5539-426C-AC56-8BF4C706D730}" type="datetimeFigureOut">
              <a:rPr lang="sv-SE" smtClean="0"/>
              <a:t>2022-10-24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A863431-1224-4A6B-937D-D6AFCAB03EB3}" type="slidenum">
              <a:rPr lang="sv-SE" smtClean="0"/>
              <a:t>‹#›</a:t>
            </a:fld>
            <a:endParaRPr lang="sv-SE"/>
          </a:p>
        </p:txBody>
      </p:sp>
    </p:spTree>
    <p:extLst>
      <p:ext uri="{BB962C8B-B14F-4D97-AF65-F5344CB8AC3E}">
        <p14:creationId xmlns:p14="http://schemas.microsoft.com/office/powerpoint/2010/main" val="1037302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613EC489-5539-426C-AC56-8BF4C706D730}" type="datetimeFigureOut">
              <a:rPr lang="sv-SE" smtClean="0"/>
              <a:t>2022-10-24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A863431-1224-4A6B-937D-D6AFCAB03EB3}" type="slidenum">
              <a:rPr lang="sv-SE" smtClean="0"/>
              <a:t>‹#›</a:t>
            </a:fld>
            <a:endParaRPr lang="sv-SE"/>
          </a:p>
        </p:txBody>
      </p:sp>
    </p:spTree>
    <p:extLst>
      <p:ext uri="{BB962C8B-B14F-4D97-AF65-F5344CB8AC3E}">
        <p14:creationId xmlns:p14="http://schemas.microsoft.com/office/powerpoint/2010/main" val="2666336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Kapitelsida - Lila">
    <p:spTree>
      <p:nvGrpSpPr>
        <p:cNvPr id="1" name=""/>
        <p:cNvGrpSpPr/>
        <p:nvPr/>
      </p:nvGrpSpPr>
      <p:grpSpPr>
        <a:xfrm>
          <a:off x="0" y="0"/>
          <a:ext cx="0" cy="0"/>
          <a:chOff x="0" y="0"/>
          <a:chExt cx="0" cy="0"/>
        </a:xfrm>
      </p:grpSpPr>
      <p:sp>
        <p:nvSpPr>
          <p:cNvPr id="2" name="Rubrik 1"/>
          <p:cNvSpPr>
            <a:spLocks noGrp="1"/>
          </p:cNvSpPr>
          <p:nvPr>
            <p:ph type="title"/>
          </p:nvPr>
        </p:nvSpPr>
        <p:spPr>
          <a:xfrm>
            <a:off x="609600" y="457200"/>
            <a:ext cx="7310400" cy="936000"/>
          </a:xfrm>
        </p:spPr>
        <p:txBody>
          <a:bodyPr anchor="t"/>
          <a:lstStyle>
            <a:lvl1pPr algn="l">
              <a:defRPr sz="2800" b="1" cap="none" baseline="0">
                <a:solidFill>
                  <a:schemeClr val="bg1"/>
                </a:solidFill>
              </a:defRPr>
            </a:lvl1pPr>
          </a:lstStyle>
          <a:p>
            <a:r>
              <a:rPr lang="sv-SE" dirty="0"/>
              <a:t>Klicka här för att ändra format</a:t>
            </a:r>
          </a:p>
        </p:txBody>
      </p:sp>
      <p:sp>
        <p:nvSpPr>
          <p:cNvPr id="5" name="Platshållare för text 4"/>
          <p:cNvSpPr>
            <a:spLocks noGrp="1"/>
          </p:cNvSpPr>
          <p:nvPr>
            <p:ph type="body" sz="quarter" idx="10"/>
          </p:nvPr>
        </p:nvSpPr>
        <p:spPr>
          <a:xfrm>
            <a:off x="624417" y="1439864"/>
            <a:ext cx="7310400" cy="1197049"/>
          </a:xfrm>
        </p:spPr>
        <p:txBody>
          <a:bodyPr/>
          <a:lstStyle>
            <a:lvl1pPr marL="0" indent="0">
              <a:buFontTx/>
              <a:buNone/>
              <a:defRPr>
                <a:solidFill>
                  <a:schemeClr val="bg1"/>
                </a:solidFill>
              </a:defRPr>
            </a:lvl1pPr>
          </a:lstStyle>
          <a:p>
            <a:pPr lvl="0"/>
            <a:r>
              <a:rPr lang="sv-SE" dirty="0"/>
              <a:t>Klicka här för att ändra format på bakgrundstexten</a:t>
            </a:r>
          </a:p>
        </p:txBody>
      </p:sp>
      <p:pic>
        <p:nvPicPr>
          <p:cNvPr id="7" name="Bildobjekt 6"/>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23392" y="6125548"/>
            <a:ext cx="1367161" cy="468000"/>
          </a:xfrm>
          <a:prstGeom prst="rect">
            <a:avLst/>
          </a:prstGeom>
        </p:spPr>
      </p:pic>
    </p:spTree>
    <p:extLst>
      <p:ext uri="{BB962C8B-B14F-4D97-AF65-F5344CB8AC3E}">
        <p14:creationId xmlns:p14="http://schemas.microsoft.com/office/powerpoint/2010/main" val="1430376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sida - Färgrutor alt 1 Bred">
    <p:spTree>
      <p:nvGrpSpPr>
        <p:cNvPr id="1" name=""/>
        <p:cNvGrpSpPr/>
        <p:nvPr/>
      </p:nvGrpSpPr>
      <p:grpSpPr>
        <a:xfrm>
          <a:off x="0" y="0"/>
          <a:ext cx="0" cy="0"/>
          <a:chOff x="0" y="0"/>
          <a:chExt cx="0" cy="0"/>
        </a:xfrm>
      </p:grpSpPr>
      <p:sp>
        <p:nvSpPr>
          <p:cNvPr id="6" name="Platshållare för text 16"/>
          <p:cNvSpPr txBox="1">
            <a:spLocks/>
          </p:cNvSpPr>
          <p:nvPr userDrawn="1"/>
        </p:nvSpPr>
        <p:spPr>
          <a:xfrm>
            <a:off x="609600" y="457201"/>
            <a:ext cx="7344000" cy="3960813"/>
          </a:xfrm>
          <a:prstGeom prst="rect">
            <a:avLst/>
          </a:prstGeom>
          <a:solidFill>
            <a:schemeClr val="accent5"/>
          </a:solidFill>
          <a:ln>
            <a:noFill/>
          </a:ln>
        </p:spPr>
        <p:txBody>
          <a:bodyPr lIns="234000" rIns="234000"/>
          <a:lstStyle>
            <a:lvl1pPr>
              <a:buNone/>
              <a:defRPr/>
            </a:lvl1pPr>
          </a:lstStyle>
          <a:p>
            <a:pPr fontAlgn="auto">
              <a:lnSpc>
                <a:spcPts val="2000"/>
              </a:lnSpc>
              <a:spcBef>
                <a:spcPts val="0"/>
              </a:spcBef>
              <a:spcAft>
                <a:spcPts val="0"/>
              </a:spcAft>
              <a:buFont typeface="Arial" pitchFamily="34" charset="0"/>
              <a:buNone/>
              <a:defRPr/>
            </a:pPr>
            <a:r>
              <a:rPr lang="sv-SE" sz="2000" dirty="0">
                <a:solidFill>
                  <a:srgbClr val="000000"/>
                </a:solidFill>
                <a:latin typeface="+mn-lt"/>
                <a:ea typeface="+mn-ea"/>
                <a:cs typeface="+mn-cs"/>
              </a:rPr>
              <a:t>  </a:t>
            </a:r>
          </a:p>
        </p:txBody>
      </p:sp>
      <p:sp>
        <p:nvSpPr>
          <p:cNvPr id="2" name="Rubrik 1"/>
          <p:cNvSpPr>
            <a:spLocks noGrp="1"/>
          </p:cNvSpPr>
          <p:nvPr>
            <p:ph type="title"/>
          </p:nvPr>
        </p:nvSpPr>
        <p:spPr bwMode="white">
          <a:xfrm>
            <a:off x="911424" y="628016"/>
            <a:ext cx="6816757" cy="1144800"/>
          </a:xfrm>
        </p:spPr>
        <p:txBody>
          <a:bodyPr/>
          <a:lstStyle>
            <a:lvl1pPr>
              <a:defRPr>
                <a:solidFill>
                  <a:schemeClr val="bg1"/>
                </a:solidFill>
              </a:defRPr>
            </a:lvl1pPr>
          </a:lstStyle>
          <a:p>
            <a:r>
              <a:rPr lang="sv-SE" dirty="0"/>
              <a:t>Klicka här för att ändra format</a:t>
            </a:r>
          </a:p>
        </p:txBody>
      </p:sp>
      <p:sp>
        <p:nvSpPr>
          <p:cNvPr id="10" name="Platshållare för text 9"/>
          <p:cNvSpPr>
            <a:spLocks noGrp="1"/>
          </p:cNvSpPr>
          <p:nvPr>
            <p:ph type="body" sz="quarter" idx="14"/>
          </p:nvPr>
        </p:nvSpPr>
        <p:spPr bwMode="white">
          <a:xfrm>
            <a:off x="911424" y="1844675"/>
            <a:ext cx="6816757" cy="237641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p:txBody>
      </p:sp>
      <p:sp>
        <p:nvSpPr>
          <p:cNvPr id="8" name="Platshållare för bild 7"/>
          <p:cNvSpPr>
            <a:spLocks noGrp="1"/>
          </p:cNvSpPr>
          <p:nvPr>
            <p:ph type="pic" sz="quarter" idx="13"/>
          </p:nvPr>
        </p:nvSpPr>
        <p:spPr>
          <a:xfrm>
            <a:off x="7929600" y="4418012"/>
            <a:ext cx="3652800" cy="1980000"/>
          </a:xfrm>
          <a:solidFill>
            <a:schemeClr val="accent1"/>
          </a:solidFill>
        </p:spPr>
        <p:txBody>
          <a:bodyPr anchor="t" anchorCtr="1"/>
          <a:lstStyle>
            <a:lvl1pPr marL="0" indent="0">
              <a:buFontTx/>
              <a:buNone/>
              <a:defRPr>
                <a:solidFill>
                  <a:schemeClr val="bg1"/>
                </a:solidFill>
              </a:defRPr>
            </a:lvl1pPr>
          </a:lstStyle>
          <a:p>
            <a:endParaRPr lang="sv-SE"/>
          </a:p>
        </p:txBody>
      </p:sp>
      <p:pic>
        <p:nvPicPr>
          <p:cNvPr id="9" name="Bildobjekt 8"/>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214400" y="467862"/>
            <a:ext cx="1368000" cy="468276"/>
          </a:xfrm>
          <a:prstGeom prst="rect">
            <a:avLst/>
          </a:prstGeom>
        </p:spPr>
      </p:pic>
      <p:sp>
        <p:nvSpPr>
          <p:cNvPr id="11" name="textruta 10"/>
          <p:cNvSpPr txBox="1"/>
          <p:nvPr userDrawn="1"/>
        </p:nvSpPr>
        <p:spPr>
          <a:xfrm>
            <a:off x="12288688" y="4483354"/>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2687678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sida - Färgrutor alt 2 Bred">
    <p:spTree>
      <p:nvGrpSpPr>
        <p:cNvPr id="1" name=""/>
        <p:cNvGrpSpPr/>
        <p:nvPr/>
      </p:nvGrpSpPr>
      <p:grpSpPr>
        <a:xfrm>
          <a:off x="0" y="0"/>
          <a:ext cx="0" cy="0"/>
          <a:chOff x="0" y="0"/>
          <a:chExt cx="0" cy="0"/>
        </a:xfrm>
      </p:grpSpPr>
      <p:sp>
        <p:nvSpPr>
          <p:cNvPr id="6" name="Platshållare för text 16"/>
          <p:cNvSpPr txBox="1">
            <a:spLocks/>
          </p:cNvSpPr>
          <p:nvPr userDrawn="1"/>
        </p:nvSpPr>
        <p:spPr>
          <a:xfrm>
            <a:off x="609600" y="457201"/>
            <a:ext cx="7344000" cy="3960813"/>
          </a:xfrm>
          <a:prstGeom prst="rect">
            <a:avLst/>
          </a:prstGeom>
          <a:solidFill>
            <a:schemeClr val="accent3"/>
          </a:solidFill>
          <a:ln>
            <a:noFill/>
          </a:ln>
        </p:spPr>
        <p:txBody>
          <a:bodyPr lIns="234000" rIns="234000"/>
          <a:lstStyle>
            <a:lvl1pPr>
              <a:buNone/>
              <a:defRPr/>
            </a:lvl1pPr>
          </a:lstStyle>
          <a:p>
            <a:pPr fontAlgn="auto">
              <a:lnSpc>
                <a:spcPts val="2000"/>
              </a:lnSpc>
              <a:spcBef>
                <a:spcPts val="0"/>
              </a:spcBef>
              <a:spcAft>
                <a:spcPts val="0"/>
              </a:spcAft>
              <a:buFont typeface="Arial" pitchFamily="34" charset="0"/>
              <a:buNone/>
              <a:defRPr/>
            </a:pPr>
            <a:r>
              <a:rPr lang="sv-SE" sz="2000" dirty="0">
                <a:solidFill>
                  <a:srgbClr val="000000"/>
                </a:solidFill>
                <a:latin typeface="+mn-lt"/>
                <a:ea typeface="+mn-ea"/>
                <a:cs typeface="+mn-cs"/>
              </a:rPr>
              <a:t>  </a:t>
            </a:r>
          </a:p>
        </p:txBody>
      </p:sp>
      <p:sp>
        <p:nvSpPr>
          <p:cNvPr id="2" name="Rubrik 1"/>
          <p:cNvSpPr>
            <a:spLocks noGrp="1"/>
          </p:cNvSpPr>
          <p:nvPr>
            <p:ph type="title"/>
          </p:nvPr>
        </p:nvSpPr>
        <p:spPr bwMode="white">
          <a:xfrm>
            <a:off x="911424" y="628016"/>
            <a:ext cx="6816757" cy="1144800"/>
          </a:xfrm>
        </p:spPr>
        <p:txBody>
          <a:bodyPr/>
          <a:lstStyle>
            <a:lvl1pPr>
              <a:defRPr>
                <a:solidFill>
                  <a:schemeClr val="bg1"/>
                </a:solidFill>
              </a:defRPr>
            </a:lvl1pPr>
          </a:lstStyle>
          <a:p>
            <a:r>
              <a:rPr lang="sv-SE" dirty="0"/>
              <a:t>Klicka här för att ändra format</a:t>
            </a:r>
          </a:p>
        </p:txBody>
      </p:sp>
      <p:sp>
        <p:nvSpPr>
          <p:cNvPr id="10" name="Platshållare för text 9"/>
          <p:cNvSpPr>
            <a:spLocks noGrp="1"/>
          </p:cNvSpPr>
          <p:nvPr>
            <p:ph type="body" sz="quarter" idx="14"/>
          </p:nvPr>
        </p:nvSpPr>
        <p:spPr bwMode="white">
          <a:xfrm>
            <a:off x="911424" y="1844675"/>
            <a:ext cx="6816757" cy="237641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p:txBody>
      </p:sp>
      <p:sp>
        <p:nvSpPr>
          <p:cNvPr id="8" name="Platshållare för bild 7"/>
          <p:cNvSpPr>
            <a:spLocks noGrp="1"/>
          </p:cNvSpPr>
          <p:nvPr>
            <p:ph type="pic" sz="quarter" idx="13"/>
          </p:nvPr>
        </p:nvSpPr>
        <p:spPr>
          <a:xfrm>
            <a:off x="7929600" y="4418012"/>
            <a:ext cx="3652800" cy="1980000"/>
          </a:xfrm>
          <a:solidFill>
            <a:schemeClr val="tx2"/>
          </a:solidFill>
        </p:spPr>
        <p:txBody>
          <a:bodyPr anchor="t" anchorCtr="1"/>
          <a:lstStyle>
            <a:lvl1pPr marL="0" indent="0">
              <a:buFontTx/>
              <a:buNone/>
              <a:defRPr>
                <a:solidFill>
                  <a:schemeClr val="bg1"/>
                </a:solidFill>
              </a:defRPr>
            </a:lvl1pPr>
          </a:lstStyle>
          <a:p>
            <a:endParaRPr lang="sv-SE"/>
          </a:p>
        </p:txBody>
      </p:sp>
      <p:pic>
        <p:nvPicPr>
          <p:cNvPr id="9" name="Bildobjekt 8"/>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214399" y="467862"/>
            <a:ext cx="1368000" cy="468276"/>
          </a:xfrm>
          <a:prstGeom prst="rect">
            <a:avLst/>
          </a:prstGeom>
        </p:spPr>
      </p:pic>
      <p:sp>
        <p:nvSpPr>
          <p:cNvPr id="13" name="textruta 12"/>
          <p:cNvSpPr txBox="1"/>
          <p:nvPr userDrawn="1"/>
        </p:nvSpPr>
        <p:spPr>
          <a:xfrm>
            <a:off x="12288688" y="4483354"/>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3244855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sida - Färgrutor alt 3 Bred">
    <p:spTree>
      <p:nvGrpSpPr>
        <p:cNvPr id="1" name=""/>
        <p:cNvGrpSpPr/>
        <p:nvPr/>
      </p:nvGrpSpPr>
      <p:grpSpPr>
        <a:xfrm>
          <a:off x="0" y="0"/>
          <a:ext cx="0" cy="0"/>
          <a:chOff x="0" y="0"/>
          <a:chExt cx="0" cy="0"/>
        </a:xfrm>
      </p:grpSpPr>
      <p:sp>
        <p:nvSpPr>
          <p:cNvPr id="6" name="Platshållare för text 16"/>
          <p:cNvSpPr txBox="1">
            <a:spLocks/>
          </p:cNvSpPr>
          <p:nvPr userDrawn="1"/>
        </p:nvSpPr>
        <p:spPr>
          <a:xfrm>
            <a:off x="609600" y="457201"/>
            <a:ext cx="7344000" cy="3960813"/>
          </a:xfrm>
          <a:prstGeom prst="rect">
            <a:avLst/>
          </a:prstGeom>
          <a:solidFill>
            <a:schemeClr val="accent1"/>
          </a:solidFill>
          <a:ln>
            <a:noFill/>
          </a:ln>
        </p:spPr>
        <p:txBody>
          <a:bodyPr lIns="234000" rIns="234000"/>
          <a:lstStyle>
            <a:lvl1pPr>
              <a:buNone/>
              <a:defRPr/>
            </a:lvl1pPr>
          </a:lstStyle>
          <a:p>
            <a:pPr fontAlgn="auto">
              <a:lnSpc>
                <a:spcPts val="2000"/>
              </a:lnSpc>
              <a:spcBef>
                <a:spcPts val="0"/>
              </a:spcBef>
              <a:spcAft>
                <a:spcPts val="0"/>
              </a:spcAft>
              <a:buFont typeface="Arial" pitchFamily="34" charset="0"/>
              <a:buNone/>
              <a:defRPr/>
            </a:pPr>
            <a:r>
              <a:rPr lang="sv-SE" sz="2000" dirty="0">
                <a:solidFill>
                  <a:srgbClr val="000000"/>
                </a:solidFill>
                <a:latin typeface="+mn-lt"/>
                <a:ea typeface="+mn-ea"/>
                <a:cs typeface="+mn-cs"/>
              </a:rPr>
              <a:t>  </a:t>
            </a:r>
          </a:p>
        </p:txBody>
      </p:sp>
      <p:sp>
        <p:nvSpPr>
          <p:cNvPr id="2" name="Rubrik 1"/>
          <p:cNvSpPr>
            <a:spLocks noGrp="1"/>
          </p:cNvSpPr>
          <p:nvPr>
            <p:ph type="title"/>
          </p:nvPr>
        </p:nvSpPr>
        <p:spPr bwMode="white">
          <a:xfrm>
            <a:off x="911424" y="628016"/>
            <a:ext cx="6816757" cy="1144800"/>
          </a:xfrm>
        </p:spPr>
        <p:txBody>
          <a:bodyPr/>
          <a:lstStyle>
            <a:lvl1pPr>
              <a:defRPr>
                <a:solidFill>
                  <a:schemeClr val="bg1"/>
                </a:solidFill>
              </a:defRPr>
            </a:lvl1pPr>
          </a:lstStyle>
          <a:p>
            <a:r>
              <a:rPr lang="sv-SE" dirty="0"/>
              <a:t>Klicka här för att ändra format</a:t>
            </a:r>
          </a:p>
        </p:txBody>
      </p:sp>
      <p:sp>
        <p:nvSpPr>
          <p:cNvPr id="10" name="Platshållare för text 9"/>
          <p:cNvSpPr>
            <a:spLocks noGrp="1"/>
          </p:cNvSpPr>
          <p:nvPr>
            <p:ph type="body" sz="quarter" idx="14"/>
          </p:nvPr>
        </p:nvSpPr>
        <p:spPr bwMode="white">
          <a:xfrm>
            <a:off x="911424" y="1844675"/>
            <a:ext cx="6816757" cy="237641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p:txBody>
      </p:sp>
      <p:sp>
        <p:nvSpPr>
          <p:cNvPr id="8" name="Platshållare för bild 7"/>
          <p:cNvSpPr>
            <a:spLocks noGrp="1"/>
          </p:cNvSpPr>
          <p:nvPr>
            <p:ph type="pic" sz="quarter" idx="13"/>
          </p:nvPr>
        </p:nvSpPr>
        <p:spPr>
          <a:xfrm>
            <a:off x="7929600" y="4418012"/>
            <a:ext cx="3652800" cy="1980000"/>
          </a:xfrm>
          <a:solidFill>
            <a:schemeClr val="accent5"/>
          </a:solidFill>
        </p:spPr>
        <p:txBody>
          <a:bodyPr anchor="t" anchorCtr="1"/>
          <a:lstStyle>
            <a:lvl1pPr marL="0" indent="0">
              <a:buFontTx/>
              <a:buNone/>
              <a:defRPr>
                <a:solidFill>
                  <a:schemeClr val="bg1"/>
                </a:solidFill>
              </a:defRPr>
            </a:lvl1pPr>
          </a:lstStyle>
          <a:p>
            <a:endParaRPr lang="sv-SE"/>
          </a:p>
        </p:txBody>
      </p:sp>
      <p:pic>
        <p:nvPicPr>
          <p:cNvPr id="9" name="Bildobjekt 8"/>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214399" y="467862"/>
            <a:ext cx="1368000" cy="468276"/>
          </a:xfrm>
          <a:prstGeom prst="rect">
            <a:avLst/>
          </a:prstGeom>
        </p:spPr>
      </p:pic>
      <p:sp>
        <p:nvSpPr>
          <p:cNvPr id="13" name="textruta 12"/>
          <p:cNvSpPr txBox="1"/>
          <p:nvPr userDrawn="1"/>
        </p:nvSpPr>
        <p:spPr>
          <a:xfrm>
            <a:off x="12288688" y="4483354"/>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2290562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sida - Färgrutor alt 4 Bred">
    <p:spTree>
      <p:nvGrpSpPr>
        <p:cNvPr id="1" name=""/>
        <p:cNvGrpSpPr/>
        <p:nvPr/>
      </p:nvGrpSpPr>
      <p:grpSpPr>
        <a:xfrm>
          <a:off x="0" y="0"/>
          <a:ext cx="0" cy="0"/>
          <a:chOff x="0" y="0"/>
          <a:chExt cx="0" cy="0"/>
        </a:xfrm>
      </p:grpSpPr>
      <p:sp>
        <p:nvSpPr>
          <p:cNvPr id="6" name="Platshållare för text 16"/>
          <p:cNvSpPr txBox="1">
            <a:spLocks/>
          </p:cNvSpPr>
          <p:nvPr userDrawn="1"/>
        </p:nvSpPr>
        <p:spPr>
          <a:xfrm>
            <a:off x="609600" y="457201"/>
            <a:ext cx="7344000" cy="3960813"/>
          </a:xfrm>
          <a:prstGeom prst="rect">
            <a:avLst/>
          </a:prstGeom>
          <a:solidFill>
            <a:schemeClr val="tx2"/>
          </a:solidFill>
          <a:ln>
            <a:noFill/>
          </a:ln>
        </p:spPr>
        <p:txBody>
          <a:bodyPr lIns="234000" rIns="234000"/>
          <a:lstStyle>
            <a:lvl1pPr>
              <a:buNone/>
              <a:defRPr/>
            </a:lvl1pPr>
          </a:lstStyle>
          <a:p>
            <a:pPr fontAlgn="auto">
              <a:lnSpc>
                <a:spcPts val="2000"/>
              </a:lnSpc>
              <a:spcBef>
                <a:spcPts val="0"/>
              </a:spcBef>
              <a:spcAft>
                <a:spcPts val="0"/>
              </a:spcAft>
              <a:buFont typeface="Arial" pitchFamily="34" charset="0"/>
              <a:buNone/>
              <a:defRPr/>
            </a:pPr>
            <a:r>
              <a:rPr lang="sv-SE" sz="2000" dirty="0">
                <a:solidFill>
                  <a:srgbClr val="000000"/>
                </a:solidFill>
                <a:latin typeface="+mn-lt"/>
                <a:ea typeface="+mn-ea"/>
                <a:cs typeface="+mn-cs"/>
              </a:rPr>
              <a:t>  </a:t>
            </a:r>
          </a:p>
        </p:txBody>
      </p:sp>
      <p:sp>
        <p:nvSpPr>
          <p:cNvPr id="2" name="Rubrik 1"/>
          <p:cNvSpPr>
            <a:spLocks noGrp="1"/>
          </p:cNvSpPr>
          <p:nvPr>
            <p:ph type="title"/>
          </p:nvPr>
        </p:nvSpPr>
        <p:spPr bwMode="white">
          <a:xfrm>
            <a:off x="911424" y="628016"/>
            <a:ext cx="6816757" cy="1144800"/>
          </a:xfrm>
        </p:spPr>
        <p:txBody>
          <a:bodyPr/>
          <a:lstStyle>
            <a:lvl1pPr>
              <a:defRPr>
                <a:solidFill>
                  <a:schemeClr val="bg1"/>
                </a:solidFill>
              </a:defRPr>
            </a:lvl1pPr>
          </a:lstStyle>
          <a:p>
            <a:r>
              <a:rPr lang="sv-SE" dirty="0"/>
              <a:t>Klicka här för att ändra format</a:t>
            </a:r>
          </a:p>
        </p:txBody>
      </p:sp>
      <p:sp>
        <p:nvSpPr>
          <p:cNvPr id="10" name="Platshållare för text 9"/>
          <p:cNvSpPr>
            <a:spLocks noGrp="1"/>
          </p:cNvSpPr>
          <p:nvPr>
            <p:ph type="body" sz="quarter" idx="14"/>
          </p:nvPr>
        </p:nvSpPr>
        <p:spPr bwMode="white">
          <a:xfrm>
            <a:off x="911424" y="1844675"/>
            <a:ext cx="6816757" cy="237641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p:txBody>
      </p:sp>
      <p:sp>
        <p:nvSpPr>
          <p:cNvPr id="8" name="Platshållare för bild 7"/>
          <p:cNvSpPr>
            <a:spLocks noGrp="1"/>
          </p:cNvSpPr>
          <p:nvPr>
            <p:ph type="pic" sz="quarter" idx="13"/>
          </p:nvPr>
        </p:nvSpPr>
        <p:spPr>
          <a:xfrm>
            <a:off x="7929600" y="4418012"/>
            <a:ext cx="3652800" cy="1980000"/>
          </a:xfrm>
          <a:solidFill>
            <a:schemeClr val="accent3"/>
          </a:solidFill>
        </p:spPr>
        <p:txBody>
          <a:bodyPr anchor="t" anchorCtr="1"/>
          <a:lstStyle>
            <a:lvl1pPr marL="0" indent="0">
              <a:buFontTx/>
              <a:buNone/>
              <a:defRPr>
                <a:solidFill>
                  <a:schemeClr val="bg1"/>
                </a:solidFill>
              </a:defRPr>
            </a:lvl1pPr>
          </a:lstStyle>
          <a:p>
            <a:endParaRPr lang="sv-SE"/>
          </a:p>
        </p:txBody>
      </p:sp>
      <p:pic>
        <p:nvPicPr>
          <p:cNvPr id="9" name="Bildobjekt 8"/>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214399" y="467862"/>
            <a:ext cx="1368000" cy="468276"/>
          </a:xfrm>
          <a:prstGeom prst="rect">
            <a:avLst/>
          </a:prstGeom>
        </p:spPr>
      </p:pic>
      <p:sp>
        <p:nvSpPr>
          <p:cNvPr id="13" name="textruta 12"/>
          <p:cNvSpPr txBox="1"/>
          <p:nvPr userDrawn="1"/>
        </p:nvSpPr>
        <p:spPr>
          <a:xfrm>
            <a:off x="12288688" y="4483354"/>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4197635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Klicka här för att ändra format</a:t>
            </a:r>
          </a:p>
        </p:txBody>
      </p:sp>
      <p:sp>
        <p:nvSpPr>
          <p:cNvPr id="3" name="Platshållare för innehåll 2"/>
          <p:cNvSpPr>
            <a:spLocks noGrp="1"/>
          </p:cNvSpPr>
          <p:nvPr>
            <p:ph idx="1"/>
          </p:nvPr>
        </p:nvSpPr>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text 4"/>
          <p:cNvSpPr>
            <a:spLocks noGrp="1"/>
          </p:cNvSpPr>
          <p:nvPr>
            <p:ph type="body" sz="quarter" idx="13" hasCustomPrompt="1"/>
          </p:nvPr>
        </p:nvSpPr>
        <p:spPr>
          <a:xfrm>
            <a:off x="613833" y="5733256"/>
            <a:ext cx="97104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4" name="Platshållare för datum 3"/>
          <p:cNvSpPr>
            <a:spLocks noGrp="1"/>
          </p:cNvSpPr>
          <p:nvPr>
            <p:ph type="dt" sz="half" idx="14"/>
          </p:nvPr>
        </p:nvSpPr>
        <p:spPr/>
        <p:txBody>
          <a:bodyPr/>
          <a:lstStyle/>
          <a:p>
            <a:r>
              <a:rPr lang="sv-SE"/>
              <a:t>20XX-XX-XX</a:t>
            </a:r>
            <a:endParaRPr lang="sv-SE" dirty="0"/>
          </a:p>
        </p:txBody>
      </p:sp>
      <p:sp>
        <p:nvSpPr>
          <p:cNvPr id="6" name="Platshållare för sidfot 5"/>
          <p:cNvSpPr>
            <a:spLocks noGrp="1"/>
          </p:cNvSpPr>
          <p:nvPr>
            <p:ph type="ftr" sz="quarter" idx="15"/>
          </p:nvPr>
        </p:nvSpPr>
        <p:spPr/>
        <p:txBody>
          <a:bodyPr/>
          <a:lstStyle/>
          <a:p>
            <a:r>
              <a:rPr lang="sv-SE"/>
              <a:t>Skriv eventuell sidfot här</a:t>
            </a:r>
            <a:endParaRPr lang="sv-SE" dirty="0"/>
          </a:p>
        </p:txBody>
      </p:sp>
      <p:sp>
        <p:nvSpPr>
          <p:cNvPr id="7" name="Platshållare för bildnummer 6"/>
          <p:cNvSpPr>
            <a:spLocks noGrp="1"/>
          </p:cNvSpPr>
          <p:nvPr>
            <p:ph type="sldNum" sz="quarter" idx="16"/>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2127727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vå spalter">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dirty="0"/>
              <a:t>Klicka här för att ändra format</a:t>
            </a:r>
          </a:p>
        </p:txBody>
      </p:sp>
      <p:sp>
        <p:nvSpPr>
          <p:cNvPr id="3" name="Platshållare för innehåll 2"/>
          <p:cNvSpPr>
            <a:spLocks noGrp="1"/>
          </p:cNvSpPr>
          <p:nvPr>
            <p:ph sz="half" idx="1"/>
          </p:nvPr>
        </p:nvSpPr>
        <p:spPr>
          <a:xfrm>
            <a:off x="609600" y="1440001"/>
            <a:ext cx="5184000" cy="3960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p:cNvSpPr>
            <a:spLocks noGrp="1"/>
          </p:cNvSpPr>
          <p:nvPr>
            <p:ph sz="half" idx="2"/>
          </p:nvPr>
        </p:nvSpPr>
        <p:spPr>
          <a:xfrm>
            <a:off x="6406913" y="1440000"/>
            <a:ext cx="5184000" cy="3960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text 4"/>
          <p:cNvSpPr>
            <a:spLocks noGrp="1"/>
          </p:cNvSpPr>
          <p:nvPr>
            <p:ph type="body" sz="quarter" idx="13" hasCustomPrompt="1"/>
          </p:nvPr>
        </p:nvSpPr>
        <p:spPr>
          <a:xfrm>
            <a:off x="613832" y="5445224"/>
            <a:ext cx="5184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0" name="Platshållare för text 4"/>
          <p:cNvSpPr>
            <a:spLocks noGrp="1"/>
          </p:cNvSpPr>
          <p:nvPr>
            <p:ph type="body" sz="quarter" idx="14" hasCustomPrompt="1"/>
          </p:nvPr>
        </p:nvSpPr>
        <p:spPr>
          <a:xfrm>
            <a:off x="6406913" y="5445224"/>
            <a:ext cx="5184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1" name="Platshållare för datum 10"/>
          <p:cNvSpPr>
            <a:spLocks noGrp="1"/>
          </p:cNvSpPr>
          <p:nvPr>
            <p:ph type="dt" sz="half" idx="10"/>
          </p:nvPr>
        </p:nvSpPr>
        <p:spPr/>
        <p:txBody>
          <a:bodyPr/>
          <a:lstStyle/>
          <a:p>
            <a:r>
              <a:rPr lang="sv-SE"/>
              <a:t>20XX-XX-XX</a:t>
            </a:r>
            <a:endParaRPr lang="sv-SE" dirty="0"/>
          </a:p>
        </p:txBody>
      </p:sp>
      <p:sp>
        <p:nvSpPr>
          <p:cNvPr id="12" name="Platshållare för sidfot 11"/>
          <p:cNvSpPr>
            <a:spLocks noGrp="1"/>
          </p:cNvSpPr>
          <p:nvPr>
            <p:ph type="ftr" sz="quarter" idx="11"/>
          </p:nvPr>
        </p:nvSpPr>
        <p:spPr/>
        <p:txBody>
          <a:bodyPr/>
          <a:lstStyle/>
          <a:p>
            <a:r>
              <a:rPr lang="sv-SE"/>
              <a:t>Skriv eventuell sidfot här</a:t>
            </a:r>
            <a:endParaRPr lang="sv-SE" dirty="0"/>
          </a:p>
        </p:txBody>
      </p:sp>
      <p:sp>
        <p:nvSpPr>
          <p:cNvPr id="13" name="Platshållare för bildnummer 12"/>
          <p:cNvSpPr>
            <a:spLocks noGrp="1"/>
          </p:cNvSpPr>
          <p:nvPr>
            <p:ph type="sldNum" sz="quarter" idx="12"/>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335990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457200"/>
            <a:ext cx="10972800" cy="831600"/>
          </a:xfrm>
          <a:prstGeom prst="rect">
            <a:avLst/>
          </a:prstGeom>
        </p:spPr>
        <p:txBody>
          <a:bodyPr vert="horz" lIns="0" tIns="0" rIns="0" bIns="0" rtlCol="0" anchor="t" anchorCtr="0">
            <a:noAutofit/>
          </a:bodyPr>
          <a:lstStyle/>
          <a:p>
            <a:r>
              <a:rPr lang="sv-SE" dirty="0"/>
              <a:t>Klicka här för att ändra format</a:t>
            </a:r>
          </a:p>
        </p:txBody>
      </p:sp>
      <p:sp>
        <p:nvSpPr>
          <p:cNvPr id="3" name="Platshållare för text 2"/>
          <p:cNvSpPr>
            <a:spLocks noGrp="1"/>
          </p:cNvSpPr>
          <p:nvPr>
            <p:ph type="body" idx="1"/>
          </p:nvPr>
        </p:nvSpPr>
        <p:spPr>
          <a:xfrm>
            <a:off x="609600" y="1440001"/>
            <a:ext cx="9710869" cy="4294050"/>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10526400" y="6186018"/>
            <a:ext cx="1056000" cy="144000"/>
          </a:xfrm>
          <a:prstGeom prst="rect">
            <a:avLst/>
          </a:prstGeom>
        </p:spPr>
        <p:txBody>
          <a:bodyPr vert="horz" lIns="0" tIns="0" rIns="0" bIns="0" rtlCol="0" anchor="ctr"/>
          <a:lstStyle>
            <a:lvl1pPr algn="r">
              <a:defRPr sz="800">
                <a:solidFill>
                  <a:schemeClr val="tx1"/>
                </a:solidFill>
              </a:defRPr>
            </a:lvl1pPr>
          </a:lstStyle>
          <a:p>
            <a:r>
              <a:rPr lang="sv-SE"/>
              <a:t>20XX-XX-XX</a:t>
            </a:r>
            <a:endParaRPr lang="sv-SE" dirty="0"/>
          </a:p>
        </p:txBody>
      </p:sp>
      <p:sp>
        <p:nvSpPr>
          <p:cNvPr id="5" name="Platshållare för sidfot 4"/>
          <p:cNvSpPr>
            <a:spLocks noGrp="1"/>
          </p:cNvSpPr>
          <p:nvPr>
            <p:ph type="ftr" sz="quarter" idx="3"/>
          </p:nvPr>
        </p:nvSpPr>
        <p:spPr>
          <a:xfrm>
            <a:off x="2904000" y="6325501"/>
            <a:ext cx="6384000" cy="144000"/>
          </a:xfrm>
          <a:prstGeom prst="rect">
            <a:avLst/>
          </a:prstGeom>
        </p:spPr>
        <p:txBody>
          <a:bodyPr vert="horz" lIns="0" tIns="0" rIns="0" bIns="0" rtlCol="0" anchor="ctr"/>
          <a:lstStyle>
            <a:lvl1pPr algn="ctr">
              <a:defRPr sz="800">
                <a:solidFill>
                  <a:schemeClr val="tx1"/>
                </a:solidFill>
              </a:defRPr>
            </a:lvl1pPr>
          </a:lstStyle>
          <a:p>
            <a:r>
              <a:rPr lang="sv-SE"/>
              <a:t>Skriv eventuell sidfot här</a:t>
            </a:r>
            <a:endParaRPr lang="sv-SE" dirty="0"/>
          </a:p>
        </p:txBody>
      </p:sp>
      <p:sp>
        <p:nvSpPr>
          <p:cNvPr id="6" name="Platshållare för bildnummer 5"/>
          <p:cNvSpPr>
            <a:spLocks noGrp="1"/>
          </p:cNvSpPr>
          <p:nvPr>
            <p:ph type="sldNum" sz="quarter" idx="4"/>
          </p:nvPr>
        </p:nvSpPr>
        <p:spPr>
          <a:xfrm>
            <a:off x="10910400" y="6325501"/>
            <a:ext cx="672000" cy="144000"/>
          </a:xfrm>
          <a:prstGeom prst="rect">
            <a:avLst/>
          </a:prstGeom>
        </p:spPr>
        <p:txBody>
          <a:bodyPr vert="horz" lIns="0" tIns="0" rIns="0" bIns="0" rtlCol="0" anchor="ctr"/>
          <a:lstStyle>
            <a:lvl1pPr algn="r">
              <a:defRPr sz="800">
                <a:solidFill>
                  <a:schemeClr val="tx1"/>
                </a:solidFill>
              </a:defRPr>
            </a:lvl1pPr>
          </a:lstStyle>
          <a:p>
            <a:fld id="{A1FA3D87-4B78-4D5D-8368-DA3305501A4C}" type="slidenum">
              <a:rPr lang="sv-SE" smtClean="0"/>
              <a:pPr/>
              <a:t>‹#›</a:t>
            </a:fld>
            <a:endParaRPr lang="sv-SE" dirty="0"/>
          </a:p>
        </p:txBody>
      </p:sp>
      <p:pic>
        <p:nvPicPr>
          <p:cNvPr id="7" name="Bildobjekt 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23392" y="6125548"/>
            <a:ext cx="1367161" cy="468000"/>
          </a:xfrm>
          <a:prstGeom prst="rect">
            <a:avLst/>
          </a:prstGeom>
        </p:spPr>
      </p:pic>
    </p:spTree>
    <p:extLst>
      <p:ext uri="{BB962C8B-B14F-4D97-AF65-F5344CB8AC3E}">
        <p14:creationId xmlns:p14="http://schemas.microsoft.com/office/powerpoint/2010/main" val="3388487928"/>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6" r:id="rId3"/>
    <p:sldLayoutId id="2147483657" r:id="rId4"/>
    <p:sldLayoutId id="2147483658" r:id="rId5"/>
    <p:sldLayoutId id="2147483659" r:id="rId6"/>
    <p:sldLayoutId id="2147483660" r:id="rId7"/>
    <p:sldLayoutId id="2147483650" r:id="rId8"/>
    <p:sldLayoutId id="2147483652" r:id="rId9"/>
    <p:sldLayoutId id="2147483664" r:id="rId10"/>
    <p:sldLayoutId id="2147483665" r:id="rId11"/>
    <p:sldLayoutId id="2147483668" r:id="rId12"/>
    <p:sldLayoutId id="2147483667" r:id="rId13"/>
    <p:sldLayoutId id="2147483653" r:id="rId14"/>
    <p:sldLayoutId id="2147483654" r:id="rId15"/>
    <p:sldLayoutId id="2147483655" r:id="rId16"/>
    <p:sldLayoutId id="2147483651" r:id="rId17"/>
    <p:sldLayoutId id="2147483661" r:id="rId18"/>
    <p:sldLayoutId id="2147483662" r:id="rId19"/>
    <p:sldLayoutId id="2147483663" r:id="rId20"/>
    <p:sldLayoutId id="2147483669" r:id="rId21"/>
    <p:sldLayoutId id="2147483670" r:id="rId22"/>
  </p:sldLayoutIdLst>
  <p:hf sldNum="0" hdr="0" ftr="0" dt="0"/>
  <p:txStyles>
    <p:titleStyle>
      <a:lvl1pPr algn="l" defTabSz="914400" rtl="0" eaLnBrk="1" latinLnBrk="0" hangingPunct="1">
        <a:spcBef>
          <a:spcPct val="0"/>
        </a:spcBef>
        <a:buNone/>
        <a:defRPr sz="3000" b="1" kern="1200">
          <a:solidFill>
            <a:schemeClr val="tx1"/>
          </a:solidFill>
          <a:latin typeface="+mj-lt"/>
          <a:ea typeface="+mj-ea"/>
          <a:cs typeface="+mj-cs"/>
        </a:defRPr>
      </a:lvl1pPr>
    </p:titleStyle>
    <p:bodyStyle>
      <a:lvl1pPr marL="180000" indent="-180000" algn="l" defTabSz="914400" rtl="0" eaLnBrk="1" latinLnBrk="0" hangingPunct="1">
        <a:spcBef>
          <a:spcPct val="20000"/>
        </a:spcBef>
        <a:spcAft>
          <a:spcPts val="600"/>
        </a:spcAft>
        <a:buFont typeface="Arial" panose="020B0604020202020204" pitchFamily="34" charset="0"/>
        <a:buChar char="•"/>
        <a:defRPr sz="2000" kern="1200">
          <a:solidFill>
            <a:schemeClr val="tx1"/>
          </a:solidFill>
          <a:latin typeface="+mn-lt"/>
          <a:ea typeface="+mn-ea"/>
          <a:cs typeface="+mn-cs"/>
        </a:defRPr>
      </a:lvl1pPr>
      <a:lvl2pPr marL="398463" indent="-219075"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2pPr>
      <a:lvl3pPr marL="584200" indent="-195263"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3pPr>
      <a:lvl4pPr marL="812800" indent="-211138"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4pPr>
      <a:lvl5pPr marL="1008063" indent="-212725"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3EC489-5539-426C-AC56-8BF4C706D730}" type="datetimeFigureOut">
              <a:rPr lang="sv-SE" smtClean="0"/>
              <a:t>2022-10-24</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63431-1224-4A6B-937D-D6AFCAB03EB3}" type="slidenum">
              <a:rPr lang="sv-SE" smtClean="0"/>
              <a:t>‹#›</a:t>
            </a:fld>
            <a:endParaRPr lang="sv-SE"/>
          </a:p>
        </p:txBody>
      </p:sp>
    </p:spTree>
    <p:extLst>
      <p:ext uri="{BB962C8B-B14F-4D97-AF65-F5344CB8AC3E}">
        <p14:creationId xmlns:p14="http://schemas.microsoft.com/office/powerpoint/2010/main" val="240362230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microsoft.com/office/2007/relationships/hdphoto" Target="../media/hdphoto2.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10" name="textruta 9"/>
          <p:cNvSpPr txBox="1"/>
          <p:nvPr/>
        </p:nvSpPr>
        <p:spPr>
          <a:xfrm>
            <a:off x="551384" y="507130"/>
            <a:ext cx="3240360" cy="707886"/>
          </a:xfrm>
          <a:prstGeom prst="rect">
            <a:avLst/>
          </a:prstGeom>
          <a:noFill/>
        </p:spPr>
        <p:txBody>
          <a:bodyPr wrap="square" rtlCol="0">
            <a:spAutoFit/>
          </a:bodyPr>
          <a:lstStyle/>
          <a:p>
            <a:r>
              <a:rPr lang="sv-SE" sz="4000" dirty="0">
                <a:solidFill>
                  <a:schemeClr val="bg1"/>
                </a:solidFill>
                <a:latin typeface="Stockholm Type Bold" pitchFamily="50" charset="0"/>
              </a:rPr>
              <a:t>Stadsarkivet</a:t>
            </a:r>
          </a:p>
        </p:txBody>
      </p:sp>
      <p:sp>
        <p:nvSpPr>
          <p:cNvPr id="11" name="textruta 10"/>
          <p:cNvSpPr txBox="1"/>
          <p:nvPr/>
        </p:nvSpPr>
        <p:spPr>
          <a:xfrm>
            <a:off x="558262" y="1014961"/>
            <a:ext cx="5465730" cy="400110"/>
          </a:xfrm>
          <a:prstGeom prst="rect">
            <a:avLst/>
          </a:prstGeom>
          <a:noFill/>
        </p:spPr>
        <p:txBody>
          <a:bodyPr wrap="square" rtlCol="0">
            <a:spAutoFit/>
          </a:bodyPr>
          <a:lstStyle/>
          <a:p>
            <a:r>
              <a:rPr lang="sv-SE" sz="2000" dirty="0">
                <a:solidFill>
                  <a:schemeClr val="bg1"/>
                </a:solidFill>
                <a:latin typeface="Stockholm Type Regular" pitchFamily="50" charset="0"/>
              </a:rPr>
              <a:t>Anna Tiberg Knutas &amp; Johanna Törnros </a:t>
            </a:r>
          </a:p>
        </p:txBody>
      </p:sp>
      <p:sp>
        <p:nvSpPr>
          <p:cNvPr id="13" name="textruta 12"/>
          <p:cNvSpPr txBox="1"/>
          <p:nvPr/>
        </p:nvSpPr>
        <p:spPr>
          <a:xfrm>
            <a:off x="4079776" y="3140968"/>
            <a:ext cx="9721080" cy="923330"/>
          </a:xfrm>
          <a:prstGeom prst="rect">
            <a:avLst/>
          </a:prstGeom>
          <a:noFill/>
        </p:spPr>
        <p:txBody>
          <a:bodyPr wrap="square" rtlCol="0">
            <a:spAutoFit/>
          </a:bodyPr>
          <a:lstStyle/>
          <a:p>
            <a:r>
              <a:rPr lang="sv-SE" sz="5400" dirty="0">
                <a:solidFill>
                  <a:schemeClr val="bg1"/>
                </a:solidFill>
                <a:latin typeface="Stockholm Type Bold" pitchFamily="50" charset="0"/>
              </a:rPr>
              <a:t>Visning Barn i stan</a:t>
            </a:r>
          </a:p>
        </p:txBody>
      </p:sp>
    </p:spTree>
    <p:extLst>
      <p:ext uri="{BB962C8B-B14F-4D97-AF65-F5344CB8AC3E}">
        <p14:creationId xmlns:p14="http://schemas.microsoft.com/office/powerpoint/2010/main" val="460832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Bildobjekt 2"/>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136000"/>
                    </a14:imgEffect>
                    <a14:imgEffect>
                      <a14:brightnessContrast bright="11000"/>
                    </a14:imgEffect>
                  </a14:imgLayer>
                </a14:imgProps>
              </a:ext>
              <a:ext uri="{28A0092B-C50C-407E-A947-70E740481C1C}">
                <a14:useLocalDpi xmlns:a14="http://schemas.microsoft.com/office/drawing/2010/main" val="0"/>
              </a:ext>
            </a:extLst>
          </a:blip>
          <a:srcRect l="9838" t="1701" r="9051"/>
          <a:stretch/>
        </p:blipFill>
        <p:spPr>
          <a:xfrm>
            <a:off x="0" y="-5188"/>
            <a:ext cx="8328248" cy="7569788"/>
          </a:xfrm>
          <a:prstGeom prst="rect">
            <a:avLst/>
          </a:prstGeom>
        </p:spPr>
      </p:pic>
      <p:pic>
        <p:nvPicPr>
          <p:cNvPr id="2" name="Bildobjekt 1"/>
          <p:cNvPicPr>
            <a:picLocks noChangeAspect="1"/>
          </p:cNvPicPr>
          <p:nvPr/>
        </p:nvPicPr>
        <p:blipFill>
          <a:blip r:embed="rId6">
            <a:extLst>
              <a:ext uri="{BEBA8EAE-BF5A-486C-A8C5-ECC9F3942E4B}">
                <a14:imgProps xmlns:a14="http://schemas.microsoft.com/office/drawing/2010/main">
                  <a14:imgLayer r:embed="rId7">
                    <a14:imgEffect>
                      <a14:sharpenSoften amount="10000"/>
                    </a14:imgEffect>
                    <a14:imgEffect>
                      <a14:saturation sat="114000"/>
                    </a14:imgEffect>
                    <a14:imgEffect>
                      <a14:brightnessContrast contrast="5000"/>
                    </a14:imgEffect>
                  </a14:imgLayer>
                </a14:imgProps>
              </a:ext>
            </a:extLst>
          </a:blip>
          <a:stretch>
            <a:fillRect/>
          </a:stretch>
        </p:blipFill>
        <p:spPr>
          <a:xfrm>
            <a:off x="3503712" y="2636912"/>
            <a:ext cx="8441240" cy="4012428"/>
          </a:xfrm>
          <a:prstGeom prst="rect">
            <a:avLst/>
          </a:prstGeom>
          <a:ln w="31750">
            <a:solidFill>
              <a:schemeClr val="accent1"/>
            </a:solidFill>
          </a:ln>
        </p:spPr>
      </p:pic>
      <p:sp>
        <p:nvSpPr>
          <p:cNvPr id="4" name="Ellips 3"/>
          <p:cNvSpPr/>
          <p:nvPr/>
        </p:nvSpPr>
        <p:spPr>
          <a:xfrm>
            <a:off x="3791744" y="620688"/>
            <a:ext cx="720080" cy="432048"/>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834183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13" name="textruta 12"/>
          <p:cNvSpPr txBox="1"/>
          <p:nvPr/>
        </p:nvSpPr>
        <p:spPr>
          <a:xfrm>
            <a:off x="3935760" y="3140968"/>
            <a:ext cx="986509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5400" b="0" i="0" u="none" strike="noStrike" kern="1200" cap="none" spc="0" normalizeH="0" baseline="0" noProof="0" dirty="0">
                <a:ln>
                  <a:noFill/>
                </a:ln>
                <a:solidFill>
                  <a:srgbClr val="FFFFFF"/>
                </a:solidFill>
                <a:effectLst/>
                <a:uLnTx/>
                <a:uFillTx/>
                <a:latin typeface="Stockholm Type Bold" pitchFamily="50" charset="0"/>
                <a:ea typeface="+mn-ea"/>
                <a:cs typeface="+mn-cs"/>
              </a:rPr>
              <a:t>Lågstadievisning</a:t>
            </a:r>
          </a:p>
        </p:txBody>
      </p:sp>
      <p:pic>
        <p:nvPicPr>
          <p:cNvPr id="2" name="Bildobjekt 1"/>
          <p:cNvPicPr>
            <a:picLocks noChangeAspect="1"/>
          </p:cNvPicPr>
          <p:nvPr/>
        </p:nvPicPr>
        <p:blipFill>
          <a:blip r:embed="rId4"/>
          <a:stretch>
            <a:fillRect/>
          </a:stretch>
        </p:blipFill>
        <p:spPr>
          <a:xfrm>
            <a:off x="-17944" y="592269"/>
            <a:ext cx="12209944" cy="5321349"/>
          </a:xfrm>
          <a:prstGeom prst="rect">
            <a:avLst/>
          </a:prstGeom>
        </p:spPr>
      </p:pic>
    </p:spTree>
    <p:extLst>
      <p:ext uri="{BB962C8B-B14F-4D97-AF65-F5344CB8AC3E}">
        <p14:creationId xmlns:p14="http://schemas.microsoft.com/office/powerpoint/2010/main" val="2124445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377" y="108468"/>
            <a:ext cx="8400255" cy="4725144"/>
          </a:xfrm>
          <a:prstGeom prst="rect">
            <a:avLst/>
          </a:prstGeom>
        </p:spPr>
      </p:pic>
      <p:pic>
        <p:nvPicPr>
          <p:cNvPr id="4" name="Bildobjekt 3"/>
          <p:cNvPicPr>
            <a:picLocks noChangeAspect="1"/>
          </p:cNvPicPr>
          <p:nvPr/>
        </p:nvPicPr>
        <p:blipFill>
          <a:blip r:embed="rId4"/>
          <a:stretch>
            <a:fillRect/>
          </a:stretch>
        </p:blipFill>
        <p:spPr>
          <a:xfrm>
            <a:off x="6648183" y="193540"/>
            <a:ext cx="5357740" cy="3013728"/>
          </a:xfrm>
          <a:prstGeom prst="rect">
            <a:avLst/>
          </a:prstGeom>
        </p:spPr>
      </p:pic>
      <p:sp>
        <p:nvSpPr>
          <p:cNvPr id="3" name="textruta 2"/>
          <p:cNvSpPr txBox="1"/>
          <p:nvPr/>
        </p:nvSpPr>
        <p:spPr>
          <a:xfrm>
            <a:off x="569690" y="5487284"/>
            <a:ext cx="58108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dirty="0">
                <a:ln>
                  <a:noFill/>
                </a:ln>
                <a:solidFill>
                  <a:prstClr val="white"/>
                </a:solidFill>
                <a:effectLst/>
                <a:uLnTx/>
                <a:uFillTx/>
                <a:latin typeface="Stockholm Type Bold" pitchFamily="50" charset="0"/>
                <a:ea typeface="+mn-ea"/>
                <a:cs typeface="+mn-cs"/>
              </a:rPr>
              <a:t>Stadsarkivet Liljeholmskajen</a:t>
            </a:r>
          </a:p>
        </p:txBody>
      </p:sp>
      <p:pic>
        <p:nvPicPr>
          <p:cNvPr id="5" name="Bildobjekt 4"/>
          <p:cNvPicPr>
            <a:picLocks noChangeAspect="1"/>
          </p:cNvPicPr>
          <p:nvPr/>
        </p:nvPicPr>
        <p:blipFill>
          <a:blip r:embed="rId5"/>
          <a:stretch>
            <a:fillRect/>
          </a:stretch>
        </p:blipFill>
        <p:spPr>
          <a:xfrm>
            <a:off x="6648183" y="3207268"/>
            <a:ext cx="4690139" cy="3518463"/>
          </a:xfrm>
          <a:prstGeom prst="rect">
            <a:avLst/>
          </a:prstGeom>
        </p:spPr>
      </p:pic>
    </p:spTree>
    <p:extLst>
      <p:ext uri="{BB962C8B-B14F-4D97-AF65-F5344CB8AC3E}">
        <p14:creationId xmlns:p14="http://schemas.microsoft.com/office/powerpoint/2010/main" val="207935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textruta 1"/>
          <p:cNvSpPr txBox="1"/>
          <p:nvPr/>
        </p:nvSpPr>
        <p:spPr>
          <a:xfrm>
            <a:off x="3575720" y="692696"/>
            <a:ext cx="8023797" cy="5509200"/>
          </a:xfrm>
          <a:prstGeom prst="rect">
            <a:avLst/>
          </a:prstGeom>
          <a:solidFill>
            <a:srgbClr val="D6EDFC">
              <a:alpha val="69000"/>
            </a:srgbClr>
          </a:solidFill>
        </p:spPr>
        <p:txBody>
          <a:bodyPr wrap="square" rtlCol="0">
            <a:spAutoFit/>
          </a:bodyPr>
          <a:lstStyle/>
          <a:p>
            <a:r>
              <a:rPr lang="sv-SE" sz="3200" dirty="0">
                <a:latin typeface="Stockholm Type Bold" pitchFamily="50" charset="0"/>
              </a:rPr>
              <a:t>Visningens syfte och bakgrund</a:t>
            </a:r>
          </a:p>
          <a:p>
            <a:endParaRPr lang="sv-SE" sz="3200" dirty="0">
              <a:latin typeface="Stockholm Type Bold" pitchFamily="50" charset="0"/>
            </a:endParaRPr>
          </a:p>
          <a:p>
            <a:r>
              <a:rPr lang="sv-SE" sz="3200" dirty="0">
                <a:latin typeface="Stockholm Type Regular" pitchFamily="50" charset="0"/>
              </a:rPr>
              <a:t>Barnen ska på ett personnära, intresse-väckande och interaktivt sätt presenteras för arkivens möjligheter, utifrån kursplanen i SO. </a:t>
            </a:r>
          </a:p>
          <a:p>
            <a:endParaRPr lang="sv-SE" sz="3200" dirty="0">
              <a:latin typeface="Stockholm Type Regular" pitchFamily="50" charset="0"/>
            </a:endParaRPr>
          </a:p>
          <a:p>
            <a:r>
              <a:rPr lang="sv-SE" sz="3200" dirty="0">
                <a:latin typeface="Stockholm Type Regular" pitchFamily="50" charset="0"/>
              </a:rPr>
              <a:t>Visa upp en stad i både förändring och kontinuitet över tid. Paralleller mellan då och nu.  </a:t>
            </a:r>
          </a:p>
          <a:p>
            <a:endParaRPr lang="sv-SE" sz="3200" dirty="0">
              <a:latin typeface="Stockholm Type Regular" pitchFamily="50" charset="0"/>
            </a:endParaRPr>
          </a:p>
        </p:txBody>
      </p:sp>
    </p:spTree>
    <p:extLst>
      <p:ext uri="{BB962C8B-B14F-4D97-AF65-F5344CB8AC3E}">
        <p14:creationId xmlns:p14="http://schemas.microsoft.com/office/powerpoint/2010/main" val="3777401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Bildobjekt 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4000" contrast="5000"/>
                    </a14:imgEffect>
                  </a14:imgLayer>
                </a14:imgProps>
              </a:ext>
              <a:ext uri="{28A0092B-C50C-407E-A947-70E740481C1C}">
                <a14:useLocalDpi xmlns:a14="http://schemas.microsoft.com/office/drawing/2010/main" val="0"/>
              </a:ext>
            </a:extLst>
          </a:blip>
          <a:stretch>
            <a:fillRect/>
          </a:stretch>
        </p:blipFill>
        <p:spPr>
          <a:xfrm>
            <a:off x="3791744" y="557808"/>
            <a:ext cx="8400256" cy="6300192"/>
          </a:xfrm>
          <a:prstGeom prst="rect">
            <a:avLst/>
          </a:prstGeom>
        </p:spPr>
      </p:pic>
    </p:spTree>
    <p:extLst>
      <p:ext uri="{BB962C8B-B14F-4D97-AF65-F5344CB8AC3E}">
        <p14:creationId xmlns:p14="http://schemas.microsoft.com/office/powerpoint/2010/main" val="4272731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1026" name="CFCD3BD2-FEE0-4B57-A6B4-861798192715" descr="CFCD3BD2-FEE0-4B57-A6B4-861798192715"/>
          <p:cNvPicPr>
            <a:picLocks noChangeAspect="1" noChangeArrowheads="1"/>
          </p:cNvPicPr>
          <p:nvPr/>
        </p:nvPicPr>
        <p:blipFill>
          <a:blip r:embed="rId4">
            <a:extLst>
              <a:ext uri="{BEBA8EAE-BF5A-486C-A8C5-ECC9F3942E4B}">
                <a14:imgProps xmlns:a14="http://schemas.microsoft.com/office/drawing/2010/main">
                  <a14:imgLayer r:embed="rId5">
                    <a14:imgEffect>
                      <a14:saturation sat="102000"/>
                    </a14:imgEffect>
                  </a14:imgLayer>
                </a14:imgProps>
              </a:ext>
              <a:ext uri="{28A0092B-C50C-407E-A947-70E740481C1C}">
                <a14:useLocalDpi xmlns:a14="http://schemas.microsoft.com/office/drawing/2010/main" val="0"/>
              </a:ext>
            </a:extLst>
          </a:blip>
          <a:srcRect/>
          <a:stretch>
            <a:fillRect/>
          </a:stretch>
        </p:blipFill>
        <p:spPr bwMode="auto">
          <a:xfrm>
            <a:off x="2063552" y="-27384"/>
            <a:ext cx="9180512" cy="68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695400" y="2924944"/>
            <a:ext cx="2880320" cy="1815882"/>
          </a:xfrm>
          <a:prstGeom prst="rect">
            <a:avLst/>
          </a:prstGeom>
          <a:noFill/>
        </p:spPr>
        <p:txBody>
          <a:bodyPr wrap="square" rtlCol="0">
            <a:spAutoFit/>
          </a:bodyPr>
          <a:lstStyle/>
          <a:p>
            <a:r>
              <a:rPr lang="sv-SE" sz="2800" dirty="0">
                <a:latin typeface="Stockholm Type Bold" pitchFamily="50" charset="0"/>
              </a:rPr>
              <a:t>Varje grupp får en arkivkartong med spår efter en person</a:t>
            </a:r>
          </a:p>
        </p:txBody>
      </p:sp>
    </p:spTree>
    <p:extLst>
      <p:ext uri="{BB962C8B-B14F-4D97-AF65-F5344CB8AC3E}">
        <p14:creationId xmlns:p14="http://schemas.microsoft.com/office/powerpoint/2010/main" val="1035191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4" name="Bildobjek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2" name="Bildobjekt 1"/>
          <p:cNvPicPr>
            <a:picLocks noChangeAspect="1"/>
          </p:cNvPicPr>
          <p:nvPr/>
        </p:nvPicPr>
        <p:blipFill rotWithShape="1">
          <a:blip r:embed="rId5" cstate="print">
            <a:extLst>
              <a:ext uri="{28A0092B-C50C-407E-A947-70E740481C1C}">
                <a14:useLocalDpi xmlns:a14="http://schemas.microsoft.com/office/drawing/2010/main" val="0"/>
              </a:ext>
            </a:extLst>
          </a:blip>
          <a:srcRect l="22479" r="3925"/>
          <a:stretch/>
        </p:blipFill>
        <p:spPr>
          <a:xfrm>
            <a:off x="5879976" y="-975676"/>
            <a:ext cx="7693046" cy="7839891"/>
          </a:xfrm>
          <a:prstGeom prst="rect">
            <a:avLst/>
          </a:prstGeom>
        </p:spPr>
      </p:pic>
    </p:spTree>
    <p:extLst>
      <p:ext uri="{BB962C8B-B14F-4D97-AF65-F5344CB8AC3E}">
        <p14:creationId xmlns:p14="http://schemas.microsoft.com/office/powerpoint/2010/main" val="466175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Bildobjekt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5480" y="4635"/>
            <a:ext cx="9181020" cy="6885765"/>
          </a:xfrm>
          <a:prstGeom prst="rect">
            <a:avLst/>
          </a:prstGeom>
        </p:spPr>
      </p:pic>
      <p:sp>
        <p:nvSpPr>
          <p:cNvPr id="10" name="textruta 9"/>
          <p:cNvSpPr txBox="1"/>
          <p:nvPr/>
        </p:nvSpPr>
        <p:spPr>
          <a:xfrm>
            <a:off x="2297578" y="4005064"/>
            <a:ext cx="7416824" cy="707886"/>
          </a:xfrm>
          <a:prstGeom prst="rect">
            <a:avLst/>
          </a:prstGeom>
          <a:noFill/>
        </p:spPr>
        <p:txBody>
          <a:bodyPr wrap="square" rtlCol="0">
            <a:spAutoFit/>
          </a:bodyPr>
          <a:lstStyle/>
          <a:p>
            <a:r>
              <a:rPr lang="sv-SE" sz="4000" dirty="0">
                <a:solidFill>
                  <a:schemeClr val="bg1"/>
                </a:solidFill>
                <a:latin typeface="Stockholm Type Bold" pitchFamily="50" charset="0"/>
              </a:rPr>
              <a:t>Carl Wilhelm Nyberg f. 1866</a:t>
            </a:r>
          </a:p>
        </p:txBody>
      </p:sp>
    </p:spTree>
    <p:extLst>
      <p:ext uri="{BB962C8B-B14F-4D97-AF65-F5344CB8AC3E}">
        <p14:creationId xmlns:p14="http://schemas.microsoft.com/office/powerpoint/2010/main" val="3074184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2" name="Bildobjekt 1"/>
          <p:cNvPicPr>
            <a:picLocks noChangeAspect="1"/>
          </p:cNvPicPr>
          <p:nvPr/>
        </p:nvPicPr>
        <p:blipFill>
          <a:blip r:embed="rId4"/>
          <a:stretch>
            <a:fillRect/>
          </a:stretch>
        </p:blipFill>
        <p:spPr>
          <a:xfrm>
            <a:off x="-816768" y="620688"/>
            <a:ext cx="9253422" cy="5157192"/>
          </a:xfrm>
          <a:prstGeom prst="rect">
            <a:avLst/>
          </a:prstGeom>
        </p:spPr>
      </p:pic>
      <p:pic>
        <p:nvPicPr>
          <p:cNvPr id="4" name="Bildobjekt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1944" y="0"/>
            <a:ext cx="9144000" cy="6858000"/>
          </a:xfrm>
          <a:prstGeom prst="rect">
            <a:avLst/>
          </a:prstGeom>
        </p:spPr>
      </p:pic>
    </p:spTree>
    <p:extLst>
      <p:ext uri="{BB962C8B-B14F-4D97-AF65-F5344CB8AC3E}">
        <p14:creationId xmlns:p14="http://schemas.microsoft.com/office/powerpoint/2010/main" val="2816306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2" name="Bildobjekt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92" y="0"/>
            <a:ext cx="9144000" cy="6858000"/>
          </a:xfrm>
          <a:prstGeom prst="rect">
            <a:avLst/>
          </a:prstGeom>
        </p:spPr>
      </p:pic>
      <p:pic>
        <p:nvPicPr>
          <p:cNvPr id="5" name="Bildobjekt 4"/>
          <p:cNvPicPr>
            <a:picLocks noChangeAspect="1"/>
          </p:cNvPicPr>
          <p:nvPr/>
        </p:nvPicPr>
        <p:blipFill rotWithShape="1">
          <a:blip r:embed="rId5" cstate="print">
            <a:extLst>
              <a:ext uri="{28A0092B-C50C-407E-A947-70E740481C1C}">
                <a14:useLocalDpi xmlns:a14="http://schemas.microsoft.com/office/drawing/2010/main" val="0"/>
              </a:ext>
            </a:extLst>
          </a:blip>
          <a:srcRect l="1575"/>
          <a:stretch/>
        </p:blipFill>
        <p:spPr>
          <a:xfrm>
            <a:off x="5163671" y="1772816"/>
            <a:ext cx="7028329" cy="5355596"/>
          </a:xfrm>
          <a:prstGeom prst="rect">
            <a:avLst/>
          </a:prstGeom>
        </p:spPr>
      </p:pic>
    </p:spTree>
    <p:extLst>
      <p:ext uri="{BB962C8B-B14F-4D97-AF65-F5344CB8AC3E}">
        <p14:creationId xmlns:p14="http://schemas.microsoft.com/office/powerpoint/2010/main" val="3907738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167aa371da62cb12a661987a1bf5f35ea9b41"/>
</p:tagLst>
</file>

<file path=ppt/theme/theme1.xml><?xml version="1.0" encoding="utf-8"?>
<a:theme xmlns:a="http://schemas.openxmlformats.org/drawingml/2006/main" name="Sthlm Presentation bred skärm">
  <a:themeElements>
    <a:clrScheme name="Stockholms stad">
      <a:dk1>
        <a:srgbClr val="000000"/>
      </a:dk1>
      <a:lt1>
        <a:srgbClr val="FFFFFF"/>
      </a:lt1>
      <a:dk2>
        <a:srgbClr val="C40064"/>
      </a:dk2>
      <a:lt2>
        <a:srgbClr val="FEDEED"/>
      </a:lt2>
      <a:accent1>
        <a:srgbClr val="00867F"/>
      </a:accent1>
      <a:accent2>
        <a:srgbClr val="D5F7F4"/>
      </a:accent2>
      <a:accent3>
        <a:srgbClr val="006EBF"/>
      </a:accent3>
      <a:accent4>
        <a:srgbClr val="DCD9D2"/>
      </a:accent4>
      <a:accent5>
        <a:srgbClr val="5D237D"/>
      </a:accent5>
      <a:accent6>
        <a:srgbClr val="F1E6FC"/>
      </a:accent6>
      <a:hlink>
        <a:srgbClr val="006EBF"/>
      </a:hlink>
      <a:folHlink>
        <a:srgbClr val="5D237D"/>
      </a:folHlink>
    </a:clrScheme>
    <a:fontScheme name="Stockholms sta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Stockholms stad Rosa">
      <a:srgbClr val="C40064"/>
    </a:custClr>
    <a:custClr name="Stockholms stad Ljusrosa">
      <a:srgbClr val="FEDEED"/>
    </a:custClr>
    <a:custClr name="Stockholms stad Grön">
      <a:srgbClr val="00867F"/>
    </a:custClr>
    <a:custClr name="Stockholms stad Ljusgrön">
      <a:srgbClr val="D5F7F4"/>
    </a:custClr>
    <a:custClr name="Stockholms stad Orange">
      <a:srgbClr val="DD4A2C"/>
    </a:custClr>
    <a:custClr name="Stockholms stad Ljusorange">
      <a:srgbClr val="FFD7D2"/>
    </a:custClr>
    <a:custClr name="Stockholms stad Blå">
      <a:srgbClr val="006EBF"/>
    </a:custClr>
    <a:custClr name="Stockholms stad Ljusblå">
      <a:srgbClr val="D6EDFC"/>
    </a:custClr>
    <a:custClr name="Stockholms stad Lila">
      <a:srgbClr val="5D237D"/>
    </a:custClr>
    <a:custClr name="Stockholms stad Ljuslila">
      <a:srgbClr val="F1E6FC"/>
    </a:custClr>
    <a:custClr name="Stockholms stad Gul">
      <a:srgbClr val="FCBF0A"/>
    </a:custClr>
    <a:custClr name="Stockholms stad Grå">
      <a:srgbClr val="DCD9D2"/>
    </a:custClr>
  </a:custClrLst>
  <a:extLst>
    <a:ext uri="{05A4C25C-085E-4340-85A3-A5531E510DB2}">
      <thm15:themeFamily xmlns:thm15="http://schemas.microsoft.com/office/thememl/2012/main" name="Sthlm Presentation bred skärm.potx" id="{D5D9F557-17D2-49C3-8C13-668EF16569E9}" vid="{C2C8DED7-D4E4-4F3D-A626-BBA89590872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ockholms sta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ockholms sta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22A0D2CA36C5948BF2AE612BE3A81DC" ma:contentTypeVersion="16" ma:contentTypeDescription="Skapa ett nytt dokument." ma:contentTypeScope="" ma:versionID="436e0b88ce5c42404340d77cb5860078">
  <xsd:schema xmlns:xsd="http://www.w3.org/2001/XMLSchema" xmlns:xs="http://www.w3.org/2001/XMLSchema" xmlns:p="http://schemas.microsoft.com/office/2006/metadata/properties" xmlns:ns2="f67fcc86-7fb6-497d-9a53-5ef61653cf11" xmlns:ns3="3125c3e1-ab01-407e-9257-cd7230eef5e7" targetNamespace="http://schemas.microsoft.com/office/2006/metadata/properties" ma:root="true" ma:fieldsID="1fbc8e867e3fc702b7abbdb1ab342956" ns2:_="" ns3:_="">
    <xsd:import namespace="f67fcc86-7fb6-497d-9a53-5ef61653cf11"/>
    <xsd:import namespace="3125c3e1-ab01-407e-9257-cd7230eef5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7fcc86-7fb6-497d-9a53-5ef61653cf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cb8ceb99-95e5-4d21-acc5-c331f7b6983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125c3e1-ab01-407e-9257-cd7230eef5e7" elementFormDefault="qualified">
    <xsd:import namespace="http://schemas.microsoft.com/office/2006/documentManagement/types"/>
    <xsd:import namespace="http://schemas.microsoft.com/office/infopath/2007/PartnerControls"/>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dff9c7fa-8d9a-48e1-9eff-632c9f0f04b4}" ma:internalName="TaxCatchAll" ma:showField="CatchAllData" ma:web="3125c3e1-ab01-407e-9257-cd7230eef5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BDD161-9C5A-4CB5-BB43-7E78DF3B8F57}"/>
</file>

<file path=customXml/itemProps2.xml><?xml version="1.0" encoding="utf-8"?>
<ds:datastoreItem xmlns:ds="http://schemas.openxmlformats.org/officeDocument/2006/customXml" ds:itemID="{426B23FE-DCFA-4682-A133-35A392CCE712}"/>
</file>

<file path=docProps/app.xml><?xml version="1.0" encoding="utf-8"?>
<Properties xmlns="http://schemas.openxmlformats.org/officeDocument/2006/extended-properties" xmlns:vt="http://schemas.openxmlformats.org/officeDocument/2006/docPropsVTypes">
  <Template/>
  <TotalTime>2174</TotalTime>
  <Words>1631</Words>
  <Application>Microsoft Office PowerPoint</Application>
  <PresentationFormat>Bredbild</PresentationFormat>
  <Paragraphs>75</Paragraphs>
  <Slides>11</Slides>
  <Notes>11</Notes>
  <HiddenSlides>0</HiddenSlides>
  <MMClips>0</MMClips>
  <ScaleCrop>false</ScaleCrop>
  <HeadingPairs>
    <vt:vector size="6" baseType="variant">
      <vt:variant>
        <vt:lpstr>Använt teckensnitt</vt:lpstr>
      </vt:variant>
      <vt:variant>
        <vt:i4>5</vt:i4>
      </vt:variant>
      <vt:variant>
        <vt:lpstr>Tema</vt:lpstr>
      </vt:variant>
      <vt:variant>
        <vt:i4>2</vt:i4>
      </vt:variant>
      <vt:variant>
        <vt:lpstr>Bildrubriker</vt:lpstr>
      </vt:variant>
      <vt:variant>
        <vt:i4>11</vt:i4>
      </vt:variant>
    </vt:vector>
  </HeadingPairs>
  <TitlesOfParts>
    <vt:vector size="18" baseType="lpstr">
      <vt:lpstr>Arial</vt:lpstr>
      <vt:lpstr>Calibri</vt:lpstr>
      <vt:lpstr>Calibri Light</vt:lpstr>
      <vt:lpstr>Stockholm Type Bold</vt:lpstr>
      <vt:lpstr>Stockholm Type Regular</vt:lpstr>
      <vt:lpstr>Sthlm Presentation bred skärm</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 – radera denna sida när du läst och är klar med din presentation</dc:title>
  <dc:creator>Christopher Vainesworth</dc:creator>
  <cp:lastModifiedBy>Eva Tegnhed</cp:lastModifiedBy>
  <cp:revision>191</cp:revision>
  <cp:lastPrinted>2015-08-21T11:54:31Z</cp:lastPrinted>
  <dcterms:created xsi:type="dcterms:W3CDTF">2015-08-18T11:41:45Z</dcterms:created>
  <dcterms:modified xsi:type="dcterms:W3CDTF">2022-10-24T11:54:56Z</dcterms:modified>
</cp:coreProperties>
</file>